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627" r:id="rId5"/>
    <p:sldId id="628" r:id="rId6"/>
    <p:sldId id="630" r:id="rId7"/>
    <p:sldId id="631" r:id="rId8"/>
    <p:sldId id="632" r:id="rId9"/>
    <p:sldId id="633" r:id="rId10"/>
    <p:sldId id="634" r:id="rId11"/>
    <p:sldId id="635" r:id="rId12"/>
    <p:sldId id="636" r:id="rId13"/>
    <p:sldId id="637" r:id="rId14"/>
    <p:sldId id="638" r:id="rId15"/>
    <p:sldId id="639" r:id="rId16"/>
    <p:sldId id="642" r:id="rId17"/>
    <p:sldId id="640" r:id="rId18"/>
    <p:sldId id="641" r:id="rId19"/>
    <p:sldId id="594" r:id="rId20"/>
  </p:sldIdLst>
  <p:sldSz cx="12192000" cy="6858000"/>
  <p:notesSz cx="6858000" cy="9144000"/>
  <p:embeddedFontLst>
    <p:embeddedFont>
      <p:font typeface="Segoe UI" panose="020B0502040204020203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Segoe UI Semibold" panose="020B0702040204020203" pitchFamily="34" charset="0"/>
      <p:bold r:id="rId31"/>
      <p:boldItalic r:id="rId32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žáková Dana" initials="PD" lastIdx="61" clrIdx="0"/>
  <p:cmAuthor id="2" name="Francová Gabriela" initials="FG" lastIdx="5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C30"/>
    <a:srgbClr val="FFFFFF"/>
    <a:srgbClr val="9A9B9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2" autoAdjust="0"/>
    <p:restoredTop sz="96310" autoAdjust="0"/>
  </p:normalViewPr>
  <p:slideViewPr>
    <p:cSldViewPr snapToGrid="0" showGuides="1">
      <p:cViewPr varScale="1">
        <p:scale>
          <a:sx n="126" d="100"/>
          <a:sy n="126" d="100"/>
        </p:scale>
        <p:origin x="168" y="132"/>
      </p:cViewPr>
      <p:guideLst>
        <p:guide orient="horz" pos="2160"/>
        <p:guide pos="3795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7" d="100"/>
        <a:sy n="57" d="100"/>
      </p:scale>
      <p:origin x="0" y="-5526"/>
    </p:cViewPr>
  </p:sorterViewPr>
  <p:notesViewPr>
    <p:cSldViewPr snapToGrid="0">
      <p:cViewPr varScale="1">
        <p:scale>
          <a:sx n="82" d="100"/>
          <a:sy n="82" d="100"/>
        </p:scale>
        <p:origin x="2226" y="9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17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ri.novosak\Desktop\CSI\Testovani_podzim_2018\Dopravni_vychova_vyhodnoceni\DV_graf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ri.novosak\Desktop\CSI\Testovani_podzim_2018\Dopravni_vychova_vyhodnoceni\DV_graf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ri.novosak\Desktop\CSI\Testovani_podzim_2018\Dopravni_vychova_vyhodnoceni\DV_graf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ri.novosak\Desktop\CSI\Testovani_podzim_2018\Dopravni_vychova_vyhodnoceni\DV_graf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ri.novosak\Desktop\CSI\Testovani_podzim_2018\Dopravni_vychova_vyhodnoceni\DV_graf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ri.novosak\Desktop\CSI\Testovani_podzim_2018\Dopravni_vychova_vyhodnoceni\DV_graf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ri.novosak\Desktop\CSI\Testovani_podzim_2018\Dopravni_vychova_vyhodnoceni\DV_grafy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ri.novosak\Desktop\CSI\Testovani_podzim_2018\Dopravni_vychova_vyhodnoceni\DV_grafy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Podíl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Výuka dopravní výchovy probíhá pouze či převládá 
na 2. stupni základní školy.</c:v>
                </c:pt>
                <c:pt idx="1">
                  <c:v>Výuka dopravní výchovy je rozpracována 
pro 1. a 2. stupeň základní školy rovnoměrně.</c:v>
                </c:pt>
                <c:pt idx="2">
                  <c:v>Výuka dopravní výchovy probíhá pouze či převládá 
na 1. stupni základní školy.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1.2875536480686695E-2</c:v>
                </c:pt>
                <c:pt idx="1">
                  <c:v>0.30472103004291845</c:v>
                </c:pt>
                <c:pt idx="2">
                  <c:v>0.68240343347639487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11-426A-9940-23C9FDC9C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7673768"/>
        <c:axId val="247674160"/>
      </c:barChart>
      <c:catAx>
        <c:axId val="247673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7674160"/>
        <c:crosses val="autoZero"/>
        <c:auto val="1"/>
        <c:lblAlgn val="ctr"/>
        <c:lblOffset val="100"/>
        <c:noMultiLvlLbl val="0"/>
      </c:catAx>
      <c:valAx>
        <c:axId val="24767416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&quot; &quot;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7673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List1!$B$20</c:f>
              <c:strCache>
                <c:ptCount val="1"/>
                <c:pt idx="0">
                  <c:v>2. stupeň ZŠ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List1!$A$21:$A$24</c:f>
              <c:strCache>
                <c:ptCount val="4"/>
                <c:pt idx="0">
                  <c:v>samostatný předmět</c:v>
                </c:pt>
                <c:pt idx="1">
                  <c:v>jiným způsobem</c:v>
                </c:pt>
                <c:pt idx="2">
                  <c:v>jako projekt/y</c:v>
                </c:pt>
                <c:pt idx="3">
                  <c:v>zařazením obsahu do jiných předmětů</c:v>
                </c:pt>
              </c:strCache>
            </c:strRef>
          </c:cat>
          <c:val>
            <c:numRef>
              <c:f>List1!$B$21:$B$24</c:f>
              <c:numCache>
                <c:formatCode>General</c:formatCode>
                <c:ptCount val="4"/>
                <c:pt idx="0">
                  <c:v>0.01</c:v>
                </c:pt>
                <c:pt idx="1">
                  <c:v>0.17</c:v>
                </c:pt>
                <c:pt idx="2">
                  <c:v>0.35</c:v>
                </c:pt>
                <c:pt idx="3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D5-4C9A-BD8C-05D8645C9C6E}"/>
            </c:ext>
          </c:extLst>
        </c:ser>
        <c:ser>
          <c:idx val="1"/>
          <c:order val="1"/>
          <c:tx>
            <c:strRef>
              <c:f>List1!$C$20</c:f>
              <c:strCache>
                <c:ptCount val="1"/>
                <c:pt idx="0">
                  <c:v>1. stupeň ZŠ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List1!$A$21:$A$24</c:f>
              <c:strCache>
                <c:ptCount val="4"/>
                <c:pt idx="0">
                  <c:v>samostatný předmět</c:v>
                </c:pt>
                <c:pt idx="1">
                  <c:v>jiným způsobem</c:v>
                </c:pt>
                <c:pt idx="2">
                  <c:v>jako projekt/y</c:v>
                </c:pt>
                <c:pt idx="3">
                  <c:v>zařazením obsahu do jiných předmětů</c:v>
                </c:pt>
              </c:strCache>
            </c:strRef>
          </c:cat>
          <c:val>
            <c:numRef>
              <c:f>List1!$C$21:$C$24</c:f>
              <c:numCache>
                <c:formatCode>General</c:formatCode>
                <c:ptCount val="4"/>
                <c:pt idx="0">
                  <c:v>0.01</c:v>
                </c:pt>
                <c:pt idx="1">
                  <c:v>0.22</c:v>
                </c:pt>
                <c:pt idx="2">
                  <c:v>0.45</c:v>
                </c:pt>
                <c:pt idx="3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D5-4C9A-BD8C-05D8645C9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7062608"/>
        <c:axId val="247055944"/>
      </c:barChart>
      <c:catAx>
        <c:axId val="247062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7055944"/>
        <c:crosses val="autoZero"/>
        <c:auto val="1"/>
        <c:lblAlgn val="ctr"/>
        <c:lblOffset val="100"/>
        <c:noMultiLvlLbl val="0"/>
      </c:catAx>
      <c:valAx>
        <c:axId val="24705594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&quot; &quot;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706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List1!$B$95</c:f>
              <c:strCache>
                <c:ptCount val="1"/>
                <c:pt idx="0">
                  <c:v>Podíl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List1!$A$96:$A$103</c:f>
              <c:strCache>
                <c:ptCount val="8"/>
                <c:pt idx="0">
                  <c:v>jinou formu</c:v>
                </c:pt>
                <c:pt idx="1">
                  <c:v>sportovní cyklistické vyjížďky či cyklistické kurzy organizované školou v reálném provozu</c:v>
                </c:pt>
                <c:pt idx="2">
                  <c:v>projektové dny či vícedenní projekty realizované školou</c:v>
                </c:pt>
                <c:pt idx="3">
                  <c:v>vycházky se žáky mimo areál školy s komentováním reálných dopravních situací</c:v>
                </c:pt>
                <c:pt idx="4">
                  <c:v>besedy a exkurze žáků za spoluúčasti externích subjektů (např. BESIP, Policie ČR apod.)</c:v>
                </c:pt>
                <c:pt idx="5">
                  <c:v>průřezové téma zařazované do jednotlivých předmětů</c:v>
                </c:pt>
                <c:pt idx="6">
                  <c:v>projektové dny či vícedenní projekty realizované externím subjektem (např. BESIP, Policie ČR apod.)</c:v>
                </c:pt>
                <c:pt idx="7">
                  <c:v>návštěvy žáků na dopravních hřištích</c:v>
                </c:pt>
              </c:strCache>
            </c:strRef>
          </c:cat>
          <c:val>
            <c:numRef>
              <c:f>List1!$B$96:$B$103</c:f>
              <c:numCache>
                <c:formatCode>0.000</c:formatCode>
                <c:ptCount val="8"/>
                <c:pt idx="0">
                  <c:v>6.3451776649746192E-3</c:v>
                </c:pt>
                <c:pt idx="1">
                  <c:v>3.934010152284264E-2</c:v>
                </c:pt>
                <c:pt idx="2">
                  <c:v>4.9492385786802033E-2</c:v>
                </c:pt>
                <c:pt idx="3">
                  <c:v>5.2030456852791881E-2</c:v>
                </c:pt>
                <c:pt idx="4">
                  <c:v>0.14340101522842641</c:v>
                </c:pt>
                <c:pt idx="5">
                  <c:v>0.1548223350253807</c:v>
                </c:pt>
                <c:pt idx="6">
                  <c:v>0.1802030456852792</c:v>
                </c:pt>
                <c:pt idx="7">
                  <c:v>0.37436548223350252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1F-4168-A01B-BAEBBFCDB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7061432"/>
        <c:axId val="385231504"/>
      </c:barChart>
      <c:catAx>
        <c:axId val="247061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5231504"/>
        <c:crosses val="autoZero"/>
        <c:auto val="1"/>
        <c:lblAlgn val="ctr"/>
        <c:lblOffset val="100"/>
        <c:noMultiLvlLbl val="0"/>
      </c:catAx>
      <c:valAx>
        <c:axId val="3852315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&quot; &quot;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7061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List1!$B$43</c:f>
              <c:strCache>
                <c:ptCount val="1"/>
                <c:pt idx="0">
                  <c:v>Podíl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List1!$A$44:$A$49</c:f>
              <c:strCache>
                <c:ptCount val="6"/>
                <c:pt idx="0">
                  <c:v>něco jiného</c:v>
                </c:pt>
                <c:pt idx="1">
                  <c:v>kvalitnější externí partnery</c:v>
                </c:pt>
                <c:pt idx="2">
                  <c:v>lepší pomůcky</c:v>
                </c:pt>
                <c:pt idx="3">
                  <c:v>lepší dovednosti žáků získané mimo školu</c:v>
                </c:pt>
                <c:pt idx="4">
                  <c:v>lepší výukové materiály (učebnice, pracovní listy)</c:v>
                </c:pt>
                <c:pt idx="5">
                  <c:v>lepší metodickou podporu (didaktické návody, metodiky projektů)</c:v>
                </c:pt>
              </c:strCache>
            </c:strRef>
          </c:cat>
          <c:val>
            <c:numRef>
              <c:f>List1!$B$44:$B$49</c:f>
              <c:numCache>
                <c:formatCode>General</c:formatCode>
                <c:ptCount val="6"/>
                <c:pt idx="0">
                  <c:v>0.12</c:v>
                </c:pt>
                <c:pt idx="1">
                  <c:v>0.19</c:v>
                </c:pt>
                <c:pt idx="2">
                  <c:v>0.25</c:v>
                </c:pt>
                <c:pt idx="3">
                  <c:v>0.34</c:v>
                </c:pt>
                <c:pt idx="4">
                  <c:v>0.35</c:v>
                </c:pt>
                <c:pt idx="5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6E-4282-9A47-E214890CE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5233464"/>
        <c:axId val="385230328"/>
      </c:barChart>
      <c:catAx>
        <c:axId val="385233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5230328"/>
        <c:crosses val="autoZero"/>
        <c:auto val="1"/>
        <c:lblAlgn val="ctr"/>
        <c:lblOffset val="100"/>
        <c:noMultiLvlLbl val="0"/>
      </c:catAx>
      <c:valAx>
        <c:axId val="38523032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&quot; &quot;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5233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List1!$B$69</c:f>
              <c:strCache>
                <c:ptCount val="1"/>
                <c:pt idx="0">
                  <c:v>Podíl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List1!$A$70:$A$75</c:f>
              <c:strCache>
                <c:ptCount val="6"/>
                <c:pt idx="0">
                  <c:v>žádnou</c:v>
                </c:pt>
                <c:pt idx="1">
                  <c:v>jinou formou – uveďte jakou</c:v>
                </c:pt>
                <c:pt idx="2">
                  <c:v>absolvováním odborných akcí (semináře, kurzy apod.)</c:v>
                </c:pt>
                <c:pt idx="3">
                  <c:v>získáváním inspirace z jiných škol</c:v>
                </c:pt>
                <c:pt idx="4">
                  <c:v>studiem dostupné literatury</c:v>
                </c:pt>
                <c:pt idx="5">
                  <c:v>čerpáním námětů z dostupných internetových zdrojů</c:v>
                </c:pt>
              </c:strCache>
            </c:strRef>
          </c:cat>
          <c:val>
            <c:numRef>
              <c:f>List1!$B$70:$B$75</c:f>
              <c:numCache>
                <c:formatCode>General</c:formatCode>
                <c:ptCount val="6"/>
                <c:pt idx="0">
                  <c:v>0.04</c:v>
                </c:pt>
                <c:pt idx="1">
                  <c:v>0.05</c:v>
                </c:pt>
                <c:pt idx="2">
                  <c:v>0.11</c:v>
                </c:pt>
                <c:pt idx="3">
                  <c:v>0.36</c:v>
                </c:pt>
                <c:pt idx="4">
                  <c:v>0.68</c:v>
                </c:pt>
                <c:pt idx="5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04-4968-86AE-05B634744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5207872"/>
        <c:axId val="385208656"/>
      </c:barChart>
      <c:catAx>
        <c:axId val="385207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5208656"/>
        <c:crosses val="autoZero"/>
        <c:auto val="1"/>
        <c:lblAlgn val="ctr"/>
        <c:lblOffset val="100"/>
        <c:noMultiLvlLbl val="0"/>
      </c:catAx>
      <c:valAx>
        <c:axId val="3852086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&quot; &quot;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520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List1!$B$132</c:f>
              <c:strCache>
                <c:ptCount val="1"/>
                <c:pt idx="0">
                  <c:v>9. ročník ZŠ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List1!$A$133:$A$137</c:f>
              <c:strCache>
                <c:ptCount val="5"/>
                <c:pt idx="0">
                  <c:v>ne, takové věci nás mají učit rodiče</c:v>
                </c:pt>
                <c:pt idx="1">
                  <c:v>ano, měli bychom si o tom častěji povídat v různých předmětech</c:v>
                </c:pt>
                <c:pt idx="2">
                  <c:v>ne, věnujeme tomu dostatek času</c:v>
                </c:pt>
                <c:pt idx="3">
                  <c:v>ano, měli bychom jezdit třeba na školní cyklistické výlety</c:v>
                </c:pt>
                <c:pt idx="4">
                  <c:v>ano, nejlépe častějšími návštěvami dopravního hřiště</c:v>
                </c:pt>
              </c:strCache>
            </c:strRef>
          </c:cat>
          <c:val>
            <c:numRef>
              <c:f>List1!$B$133:$B$137</c:f>
              <c:numCache>
                <c:formatCode>0.00</c:formatCode>
                <c:ptCount val="5"/>
                <c:pt idx="0">
                  <c:v>0.18</c:v>
                </c:pt>
                <c:pt idx="1">
                  <c:v>0.15</c:v>
                </c:pt>
                <c:pt idx="2">
                  <c:v>0.27</c:v>
                </c:pt>
                <c:pt idx="3">
                  <c:v>0.23</c:v>
                </c:pt>
                <c:pt idx="4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B0-43B4-8202-1D2B563815A7}"/>
            </c:ext>
          </c:extLst>
        </c:ser>
        <c:ser>
          <c:idx val="1"/>
          <c:order val="1"/>
          <c:tx>
            <c:strRef>
              <c:f>List1!$C$132</c:f>
              <c:strCache>
                <c:ptCount val="1"/>
                <c:pt idx="0">
                  <c:v>6. ročník ZŠ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List1!$A$133:$A$137</c:f>
              <c:strCache>
                <c:ptCount val="5"/>
                <c:pt idx="0">
                  <c:v>ne, takové věci nás mají učit rodiče</c:v>
                </c:pt>
                <c:pt idx="1">
                  <c:v>ano, měli bychom si o tom častěji povídat v různých předmětech</c:v>
                </c:pt>
                <c:pt idx="2">
                  <c:v>ne, věnujeme tomu dostatek času</c:v>
                </c:pt>
                <c:pt idx="3">
                  <c:v>ano, měli bychom jezdit třeba na školní cyklistické výlety</c:v>
                </c:pt>
                <c:pt idx="4">
                  <c:v>ano, nejlépe častějšími návštěvami dopravního hřiště</c:v>
                </c:pt>
              </c:strCache>
            </c:strRef>
          </c:cat>
          <c:val>
            <c:numRef>
              <c:f>List1!$C$133:$C$137</c:f>
              <c:numCache>
                <c:formatCode>0.00</c:formatCode>
                <c:ptCount val="5"/>
                <c:pt idx="0">
                  <c:v>0.09</c:v>
                </c:pt>
                <c:pt idx="1">
                  <c:v>0.16</c:v>
                </c:pt>
                <c:pt idx="2">
                  <c:v>0.2</c:v>
                </c:pt>
                <c:pt idx="3">
                  <c:v>0.22</c:v>
                </c:pt>
                <c:pt idx="4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B0-43B4-8202-1D2B56381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6465176"/>
        <c:axId val="386465960"/>
      </c:barChart>
      <c:catAx>
        <c:axId val="386465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6465960"/>
        <c:crosses val="autoZero"/>
        <c:auto val="1"/>
        <c:lblAlgn val="ctr"/>
        <c:lblOffset val="100"/>
        <c:noMultiLvlLbl val="0"/>
      </c:catAx>
      <c:valAx>
        <c:axId val="38646596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&quot; &quot;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6465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List1!$A$163</c:f>
              <c:strCache>
                <c:ptCount val="1"/>
                <c:pt idx="0">
                  <c:v>dobře, v silničním provozu se umím chovat bezpečně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List1!$B$162:$C$162</c:f>
              <c:strCache>
                <c:ptCount val="2"/>
                <c:pt idx="0">
                  <c:v>9. ročník ZŠ</c:v>
                </c:pt>
                <c:pt idx="1">
                  <c:v>6. ročník ZŠ</c:v>
                </c:pt>
              </c:strCache>
            </c:strRef>
          </c:cat>
          <c:val>
            <c:numRef>
              <c:f>List1!$B$163:$C$163</c:f>
              <c:numCache>
                <c:formatCode>0.00</c:formatCode>
                <c:ptCount val="2"/>
                <c:pt idx="0" formatCode="General">
                  <c:v>0.17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C2-48AA-A6DA-3C7EAB8CE0E7}"/>
            </c:ext>
          </c:extLst>
        </c:ser>
        <c:ser>
          <c:idx val="1"/>
          <c:order val="1"/>
          <c:tx>
            <c:strRef>
              <c:f>List1!$A$164</c:f>
              <c:strCache>
                <c:ptCount val="1"/>
                <c:pt idx="0">
                  <c:v>celkem dobře, ve většině situací si vím rady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List1!$B$162:$C$162</c:f>
              <c:strCache>
                <c:ptCount val="2"/>
                <c:pt idx="0">
                  <c:v>9. ročník ZŠ</c:v>
                </c:pt>
                <c:pt idx="1">
                  <c:v>6. ročník ZŠ</c:v>
                </c:pt>
              </c:strCache>
            </c:strRef>
          </c:cat>
          <c:val>
            <c:numRef>
              <c:f>List1!$B$164:$C$164</c:f>
              <c:numCache>
                <c:formatCode>0.00</c:formatCode>
                <c:ptCount val="2"/>
                <c:pt idx="0" formatCode="General">
                  <c:v>0.38</c:v>
                </c:pt>
                <c:pt idx="1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C2-48AA-A6DA-3C7EAB8CE0E7}"/>
            </c:ext>
          </c:extLst>
        </c:ser>
        <c:ser>
          <c:idx val="2"/>
          <c:order val="2"/>
          <c:tx>
            <c:strRef>
              <c:f>List1!$A$165</c:f>
              <c:strCache>
                <c:ptCount val="1"/>
                <c:pt idx="0">
                  <c:v>nevím, netroufám si to posoudit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List1!$B$162:$C$162</c:f>
              <c:strCache>
                <c:ptCount val="2"/>
                <c:pt idx="0">
                  <c:v>9. ročník ZŠ</c:v>
                </c:pt>
                <c:pt idx="1">
                  <c:v>6. ročník ZŠ</c:v>
                </c:pt>
              </c:strCache>
            </c:strRef>
          </c:cat>
          <c:val>
            <c:numRef>
              <c:f>List1!$B$165:$C$165</c:f>
              <c:numCache>
                <c:formatCode>0.00</c:formatCode>
                <c:ptCount val="2"/>
                <c:pt idx="0" formatCode="General">
                  <c:v>0.14000000000000001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C2-48AA-A6DA-3C7EAB8CE0E7}"/>
            </c:ext>
          </c:extLst>
        </c:ser>
        <c:ser>
          <c:idx val="3"/>
          <c:order val="3"/>
          <c:tx>
            <c:strRef>
              <c:f>List1!$A$166</c:f>
              <c:strCache>
                <c:ptCount val="1"/>
                <c:pt idx="0">
                  <c:v>znám jen ta nejdůležitější pravidla bezpečného chování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List1!$B$162:$C$162</c:f>
              <c:strCache>
                <c:ptCount val="2"/>
                <c:pt idx="0">
                  <c:v>9. ročník ZŠ</c:v>
                </c:pt>
                <c:pt idx="1">
                  <c:v>6. ročník ZŠ</c:v>
                </c:pt>
              </c:strCache>
            </c:strRef>
          </c:cat>
          <c:val>
            <c:numRef>
              <c:f>List1!$B$166:$C$166</c:f>
              <c:numCache>
                <c:formatCode>0.00</c:formatCode>
                <c:ptCount val="2"/>
                <c:pt idx="0" formatCode="General">
                  <c:v>0.27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C2-48AA-A6DA-3C7EAB8CE0E7}"/>
            </c:ext>
          </c:extLst>
        </c:ser>
        <c:ser>
          <c:idx val="4"/>
          <c:order val="4"/>
          <c:tx>
            <c:strRef>
              <c:f>List1!$A$167</c:f>
              <c:strCache>
                <c:ptCount val="1"/>
                <c:pt idx="0">
                  <c:v>pravidla silničního provozu spíš neznám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List1!$B$162:$C$162</c:f>
              <c:strCache>
                <c:ptCount val="2"/>
                <c:pt idx="0">
                  <c:v>9. ročník ZŠ</c:v>
                </c:pt>
                <c:pt idx="1">
                  <c:v>6. ročník ZŠ</c:v>
                </c:pt>
              </c:strCache>
            </c:strRef>
          </c:cat>
          <c:val>
            <c:numRef>
              <c:f>List1!$B$167:$C$167</c:f>
              <c:numCache>
                <c:formatCode>0.00</c:formatCode>
                <c:ptCount val="2"/>
                <c:pt idx="0" formatCode="General">
                  <c:v>0.04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C2-48AA-A6DA-3C7EAB8CE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7723016"/>
        <c:axId val="325619736"/>
      </c:barChart>
      <c:catAx>
        <c:axId val="457723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5619736"/>
        <c:crosses val="autoZero"/>
        <c:auto val="1"/>
        <c:lblAlgn val="ctr"/>
        <c:lblOffset val="100"/>
        <c:noMultiLvlLbl val="0"/>
      </c:catAx>
      <c:valAx>
        <c:axId val="325619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&quot; &quot;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7723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List1!$A$189</c:f>
              <c:strCache>
                <c:ptCount val="1"/>
                <c:pt idx="0">
                  <c:v>dobře, uměl/a bych pomoci ve většině situací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List1!$B$188:$C$188</c:f>
              <c:strCache>
                <c:ptCount val="2"/>
                <c:pt idx="0">
                  <c:v>9. ročník ZŠ</c:v>
                </c:pt>
                <c:pt idx="1">
                  <c:v>6. ročník ZŠ</c:v>
                </c:pt>
              </c:strCache>
            </c:strRef>
          </c:cat>
          <c:val>
            <c:numRef>
              <c:f>List1!$B$189:$C$189</c:f>
              <c:numCache>
                <c:formatCode>0.00</c:formatCode>
                <c:ptCount val="2"/>
                <c:pt idx="0" formatCode="General">
                  <c:v>0.15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15-495C-92B1-256883E9B319}"/>
            </c:ext>
          </c:extLst>
        </c:ser>
        <c:ser>
          <c:idx val="1"/>
          <c:order val="1"/>
          <c:tx>
            <c:strRef>
              <c:f>List1!$A$190</c:f>
              <c:strCache>
                <c:ptCount val="1"/>
                <c:pt idx="0">
                  <c:v>celkem dobře, ale spíše v jednodušších situacích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List1!$B$188:$C$188</c:f>
              <c:strCache>
                <c:ptCount val="2"/>
                <c:pt idx="0">
                  <c:v>9. ročník ZŠ</c:v>
                </c:pt>
                <c:pt idx="1">
                  <c:v>6. ročník ZŠ</c:v>
                </c:pt>
              </c:strCache>
            </c:strRef>
          </c:cat>
          <c:val>
            <c:numRef>
              <c:f>List1!$B$190:$C$190</c:f>
              <c:numCache>
                <c:formatCode>0.00</c:formatCode>
                <c:ptCount val="2"/>
                <c:pt idx="0" formatCode="General">
                  <c:v>0.47</c:v>
                </c:pt>
                <c:pt idx="1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15-495C-92B1-256883E9B319}"/>
            </c:ext>
          </c:extLst>
        </c:ser>
        <c:ser>
          <c:idx val="2"/>
          <c:order val="2"/>
          <c:tx>
            <c:strRef>
              <c:f>List1!$A$191</c:f>
              <c:strCache>
                <c:ptCount val="1"/>
                <c:pt idx="0">
                  <c:v>nevím, netroufám si to posoudit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List1!$B$188:$C$188</c:f>
              <c:strCache>
                <c:ptCount val="2"/>
                <c:pt idx="0">
                  <c:v>9. ročník ZŠ</c:v>
                </c:pt>
                <c:pt idx="1">
                  <c:v>6. ročník ZŠ</c:v>
                </c:pt>
              </c:strCache>
            </c:strRef>
          </c:cat>
          <c:val>
            <c:numRef>
              <c:f>List1!$B$191:$C$191</c:f>
              <c:numCache>
                <c:formatCode>0.00</c:formatCode>
                <c:ptCount val="2"/>
                <c:pt idx="0" formatCode="General">
                  <c:v>0.18</c:v>
                </c:pt>
                <c:pt idx="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15-495C-92B1-256883E9B319}"/>
            </c:ext>
          </c:extLst>
        </c:ser>
        <c:ser>
          <c:idx val="3"/>
          <c:order val="3"/>
          <c:tx>
            <c:strRef>
              <c:f>List1!$A$192</c:f>
              <c:strCache>
                <c:ptCount val="1"/>
                <c:pt idx="0">
                  <c:v>moc ne, ve většině případů bych nevěděl/a, co dělat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List1!$B$188:$C$188</c:f>
              <c:strCache>
                <c:ptCount val="2"/>
                <c:pt idx="0">
                  <c:v>9. ročník ZŠ</c:v>
                </c:pt>
                <c:pt idx="1">
                  <c:v>6. ročník ZŠ</c:v>
                </c:pt>
              </c:strCache>
            </c:strRef>
          </c:cat>
          <c:val>
            <c:numRef>
              <c:f>List1!$B$192:$C$192</c:f>
              <c:numCache>
                <c:formatCode>0.00</c:formatCode>
                <c:ptCount val="2"/>
                <c:pt idx="0" formatCode="General">
                  <c:v>0.19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15-495C-92B1-256883E9B319}"/>
            </c:ext>
          </c:extLst>
        </c:ser>
        <c:ser>
          <c:idx val="4"/>
          <c:order val="4"/>
          <c:tx>
            <c:strRef>
              <c:f>List1!$A$193</c:f>
              <c:strCache>
                <c:ptCount val="1"/>
                <c:pt idx="0">
                  <c:v>první pomoc neovládám, nikdo mě to nenaučil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List1!$B$188:$C$188</c:f>
              <c:strCache>
                <c:ptCount val="2"/>
                <c:pt idx="0">
                  <c:v>9. ročník ZŠ</c:v>
                </c:pt>
                <c:pt idx="1">
                  <c:v>6. ročník ZŠ</c:v>
                </c:pt>
              </c:strCache>
            </c:strRef>
          </c:cat>
          <c:val>
            <c:numRef>
              <c:f>List1!$B$193:$C$193</c:f>
              <c:numCache>
                <c:formatCode>0.00</c:formatCode>
                <c:ptCount val="2"/>
                <c:pt idx="0" formatCode="General">
                  <c:v>0.02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15-495C-92B1-256883E9B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7107616"/>
        <c:axId val="457105264"/>
      </c:barChart>
      <c:catAx>
        <c:axId val="457107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7105264"/>
        <c:crosses val="autoZero"/>
        <c:auto val="1"/>
        <c:lblAlgn val="ctr"/>
        <c:lblOffset val="100"/>
        <c:noMultiLvlLbl val="0"/>
      </c:catAx>
      <c:valAx>
        <c:axId val="457105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&quot; &quot;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5710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FA099-207C-4BE4-BB07-0470BD4951D7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51478-F19E-4633-88C0-479FB37509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562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C9FF4-6B3A-4A34-A367-27C1545402EF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1405F-BD78-4C66-8AA1-DFA6E68AFB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261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1405F-BD78-4C66-8AA1-DFA6E68AFB4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919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>
            <a:extLst>
              <a:ext uri="{FF2B5EF4-FFF2-40B4-BE49-F238E27FC236}">
                <a16:creationId xmlns:a16="http://schemas.microsoft.com/office/drawing/2014/main" id="{4F794D90-C6AA-4C37-B40E-D3F987E9C51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02B4422F-0CA3-4674-91D0-BF6D1E5C0D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grpSp>
          <p:nvGrpSpPr>
            <p:cNvPr id="12" name="Group 205">
              <a:extLst>
                <a:ext uri="{FF2B5EF4-FFF2-40B4-BE49-F238E27FC236}">
                  <a16:creationId xmlns:a16="http://schemas.microsoft.com/office/drawing/2014/main" id="{C2CAB36F-B065-4DA6-A085-07FF27CF1CD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19" y="2951"/>
              <a:ext cx="6825" cy="1133"/>
              <a:chOff x="619" y="2951"/>
              <a:chExt cx="6825" cy="1133"/>
            </a:xfrm>
          </p:grpSpPr>
          <p:sp>
            <p:nvSpPr>
              <p:cNvPr id="336" name="Freeform 5">
                <a:extLst>
                  <a:ext uri="{FF2B5EF4-FFF2-40B4-BE49-F238E27FC236}">
                    <a16:creationId xmlns:a16="http://schemas.microsoft.com/office/drawing/2014/main" id="{DAC3111C-30AE-4591-B2C9-1C8453B7AA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37" name="Freeform 6">
                <a:extLst>
                  <a:ext uri="{FF2B5EF4-FFF2-40B4-BE49-F238E27FC236}">
                    <a16:creationId xmlns:a16="http://schemas.microsoft.com/office/drawing/2014/main" id="{9F9F83D3-F074-428B-B12A-B5B037CDCD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3854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38" name="Freeform 7">
                <a:extLst>
                  <a:ext uri="{FF2B5EF4-FFF2-40B4-BE49-F238E27FC236}">
                    <a16:creationId xmlns:a16="http://schemas.microsoft.com/office/drawing/2014/main" id="{5CFFA0A7-579A-4094-B9B9-F488E4CFA4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39" name="Freeform 8">
                <a:extLst>
                  <a:ext uri="{FF2B5EF4-FFF2-40B4-BE49-F238E27FC236}">
                    <a16:creationId xmlns:a16="http://schemas.microsoft.com/office/drawing/2014/main" id="{F94CB553-BFE5-4EB1-9902-D973655E92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40" name="Freeform 9">
                <a:extLst>
                  <a:ext uri="{FF2B5EF4-FFF2-40B4-BE49-F238E27FC236}">
                    <a16:creationId xmlns:a16="http://schemas.microsoft.com/office/drawing/2014/main" id="{95A0E5F2-A4D3-4CB2-AB7C-F56284A9DE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41" name="Freeform 10">
                <a:extLst>
                  <a:ext uri="{FF2B5EF4-FFF2-40B4-BE49-F238E27FC236}">
                    <a16:creationId xmlns:a16="http://schemas.microsoft.com/office/drawing/2014/main" id="{09ACE516-1650-4B04-9AD7-B47EB4445F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42" name="Freeform 11">
                <a:extLst>
                  <a:ext uri="{FF2B5EF4-FFF2-40B4-BE49-F238E27FC236}">
                    <a16:creationId xmlns:a16="http://schemas.microsoft.com/office/drawing/2014/main" id="{DC093115-7FF6-4FF2-9586-299049C471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3854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43" name="Freeform 12">
                <a:extLst>
                  <a:ext uri="{FF2B5EF4-FFF2-40B4-BE49-F238E27FC236}">
                    <a16:creationId xmlns:a16="http://schemas.microsoft.com/office/drawing/2014/main" id="{2FC1339E-6428-4452-AB9B-6CA81774DE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44" name="Freeform 13">
                <a:extLst>
                  <a:ext uri="{FF2B5EF4-FFF2-40B4-BE49-F238E27FC236}">
                    <a16:creationId xmlns:a16="http://schemas.microsoft.com/office/drawing/2014/main" id="{80CEBB38-28A0-4F94-8B41-913DC3E1AE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45" name="Freeform 14">
                <a:extLst>
                  <a:ext uri="{FF2B5EF4-FFF2-40B4-BE49-F238E27FC236}">
                    <a16:creationId xmlns:a16="http://schemas.microsoft.com/office/drawing/2014/main" id="{61759D75-CDDC-4E8B-A64E-56505B54FB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46" name="Freeform 15">
                <a:extLst>
                  <a:ext uri="{FF2B5EF4-FFF2-40B4-BE49-F238E27FC236}">
                    <a16:creationId xmlns:a16="http://schemas.microsoft.com/office/drawing/2014/main" id="{B50BC74F-D34F-4C55-87BC-E6B00D9F09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47" name="Freeform 16">
                <a:extLst>
                  <a:ext uri="{FF2B5EF4-FFF2-40B4-BE49-F238E27FC236}">
                    <a16:creationId xmlns:a16="http://schemas.microsoft.com/office/drawing/2014/main" id="{E37F4A0F-F5E6-4B24-83BE-5AA03F289B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3854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48" name="Freeform 17">
                <a:extLst>
                  <a:ext uri="{FF2B5EF4-FFF2-40B4-BE49-F238E27FC236}">
                    <a16:creationId xmlns:a16="http://schemas.microsoft.com/office/drawing/2014/main" id="{0863B96A-B4A6-4EF2-8DAF-F5C4C07FC8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49" name="Freeform 18">
                <a:extLst>
                  <a:ext uri="{FF2B5EF4-FFF2-40B4-BE49-F238E27FC236}">
                    <a16:creationId xmlns:a16="http://schemas.microsoft.com/office/drawing/2014/main" id="{0715B720-EE60-45FE-A4F2-1827307044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50" name="Freeform 19">
                <a:extLst>
                  <a:ext uri="{FF2B5EF4-FFF2-40B4-BE49-F238E27FC236}">
                    <a16:creationId xmlns:a16="http://schemas.microsoft.com/office/drawing/2014/main" id="{B258F0B9-8223-4695-993D-33E72B1477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4003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2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2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51" name="Freeform 20">
                <a:extLst>
                  <a:ext uri="{FF2B5EF4-FFF2-40B4-BE49-F238E27FC236}">
                    <a16:creationId xmlns:a16="http://schemas.microsoft.com/office/drawing/2014/main" id="{0AE9CE24-0322-4C1D-A591-624E2469A1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52" name="Freeform 21">
                <a:extLst>
                  <a:ext uri="{FF2B5EF4-FFF2-40B4-BE49-F238E27FC236}">
                    <a16:creationId xmlns:a16="http://schemas.microsoft.com/office/drawing/2014/main" id="{373DB591-29E4-4862-9BDA-89EFF1143E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53" name="Freeform 22">
                <a:extLst>
                  <a:ext uri="{FF2B5EF4-FFF2-40B4-BE49-F238E27FC236}">
                    <a16:creationId xmlns:a16="http://schemas.microsoft.com/office/drawing/2014/main" id="{A7C29062-F211-472E-8800-57C8B3BF3E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54" name="Freeform 23">
                <a:extLst>
                  <a:ext uri="{FF2B5EF4-FFF2-40B4-BE49-F238E27FC236}">
                    <a16:creationId xmlns:a16="http://schemas.microsoft.com/office/drawing/2014/main" id="{5CF756F3-B740-4C4F-BA87-34CD3726ED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55" name="Freeform 24">
                <a:extLst>
                  <a:ext uri="{FF2B5EF4-FFF2-40B4-BE49-F238E27FC236}">
                    <a16:creationId xmlns:a16="http://schemas.microsoft.com/office/drawing/2014/main" id="{8A285574-6C2E-4F99-B8AF-065ECD1206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4003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56" name="Freeform 25">
                <a:extLst>
                  <a:ext uri="{FF2B5EF4-FFF2-40B4-BE49-F238E27FC236}">
                    <a16:creationId xmlns:a16="http://schemas.microsoft.com/office/drawing/2014/main" id="{DA3DEBA8-0DBF-4934-8411-53994E31E3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57" name="Freeform 26">
                <a:extLst>
                  <a:ext uri="{FF2B5EF4-FFF2-40B4-BE49-F238E27FC236}">
                    <a16:creationId xmlns:a16="http://schemas.microsoft.com/office/drawing/2014/main" id="{C8BF60F7-5CD7-4499-BFD6-F5024A5141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58" name="Freeform 27">
                <a:extLst>
                  <a:ext uri="{FF2B5EF4-FFF2-40B4-BE49-F238E27FC236}">
                    <a16:creationId xmlns:a16="http://schemas.microsoft.com/office/drawing/2014/main" id="{AB5CF540-B5A2-4D4E-ADB2-49A0A3037A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59" name="Freeform 28">
                <a:extLst>
                  <a:ext uri="{FF2B5EF4-FFF2-40B4-BE49-F238E27FC236}">
                    <a16:creationId xmlns:a16="http://schemas.microsoft.com/office/drawing/2014/main" id="{FE98A3DD-69EE-4D64-B538-C556F6E076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60" name="Freeform 29">
                <a:extLst>
                  <a:ext uri="{FF2B5EF4-FFF2-40B4-BE49-F238E27FC236}">
                    <a16:creationId xmlns:a16="http://schemas.microsoft.com/office/drawing/2014/main" id="{5AA6AE76-84C6-41B1-B8A7-2E48854949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4003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2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2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61" name="Freeform 30">
                <a:extLst>
                  <a:ext uri="{FF2B5EF4-FFF2-40B4-BE49-F238E27FC236}">
                    <a16:creationId xmlns:a16="http://schemas.microsoft.com/office/drawing/2014/main" id="{F179DFB0-FC09-412C-AD70-5DC3AA6C8B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62" name="Freeform 31">
                <a:extLst>
                  <a:ext uri="{FF2B5EF4-FFF2-40B4-BE49-F238E27FC236}">
                    <a16:creationId xmlns:a16="http://schemas.microsoft.com/office/drawing/2014/main" id="{21CDD95F-AC21-47F9-9B61-80CABC8687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63" name="Freeform 32">
                <a:extLst>
                  <a:ext uri="{FF2B5EF4-FFF2-40B4-BE49-F238E27FC236}">
                    <a16:creationId xmlns:a16="http://schemas.microsoft.com/office/drawing/2014/main" id="{CF84C355-4DC8-483A-811F-FDB144F7B1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64" name="Freeform 33">
                <a:extLst>
                  <a:ext uri="{FF2B5EF4-FFF2-40B4-BE49-F238E27FC236}">
                    <a16:creationId xmlns:a16="http://schemas.microsoft.com/office/drawing/2014/main" id="{DC3290DC-1591-4543-984D-C96E38BE4D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65" name="Freeform 34">
                <a:extLst>
                  <a:ext uri="{FF2B5EF4-FFF2-40B4-BE49-F238E27FC236}">
                    <a16:creationId xmlns:a16="http://schemas.microsoft.com/office/drawing/2014/main" id="{9C45A8F8-8DF1-4E15-AEEA-B77FA44EAD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3854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66" name="Freeform 35">
                <a:extLst>
                  <a:ext uri="{FF2B5EF4-FFF2-40B4-BE49-F238E27FC236}">
                    <a16:creationId xmlns:a16="http://schemas.microsoft.com/office/drawing/2014/main" id="{18C74B41-6A6A-447E-B4FF-BD74C60A79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67" name="Freeform 36">
                <a:extLst>
                  <a:ext uri="{FF2B5EF4-FFF2-40B4-BE49-F238E27FC236}">
                    <a16:creationId xmlns:a16="http://schemas.microsoft.com/office/drawing/2014/main" id="{6590CCE1-58A6-4CAE-A74A-F6C5364639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68" name="Freeform 37">
                <a:extLst>
                  <a:ext uri="{FF2B5EF4-FFF2-40B4-BE49-F238E27FC236}">
                    <a16:creationId xmlns:a16="http://schemas.microsoft.com/office/drawing/2014/main" id="{B14FAA18-17D4-418C-87FB-D97046F92D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69" name="Freeform 38">
                <a:extLst>
                  <a:ext uri="{FF2B5EF4-FFF2-40B4-BE49-F238E27FC236}">
                    <a16:creationId xmlns:a16="http://schemas.microsoft.com/office/drawing/2014/main" id="{D036B29C-F25A-458D-AC53-AE4A034EC5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70" name="Freeform 39">
                <a:extLst>
                  <a:ext uri="{FF2B5EF4-FFF2-40B4-BE49-F238E27FC236}">
                    <a16:creationId xmlns:a16="http://schemas.microsoft.com/office/drawing/2014/main" id="{1F1788A6-2F3D-424B-AA50-000A75846E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3854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71" name="Freeform 40">
                <a:extLst>
                  <a:ext uri="{FF2B5EF4-FFF2-40B4-BE49-F238E27FC236}">
                    <a16:creationId xmlns:a16="http://schemas.microsoft.com/office/drawing/2014/main" id="{7393F5B2-7524-4CF5-B0BD-F236DB1543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72" name="Freeform 41">
                <a:extLst>
                  <a:ext uri="{FF2B5EF4-FFF2-40B4-BE49-F238E27FC236}">
                    <a16:creationId xmlns:a16="http://schemas.microsoft.com/office/drawing/2014/main" id="{8832F043-7FA7-4D65-86D2-16D4FD6FCB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73" name="Freeform 42">
                <a:extLst>
                  <a:ext uri="{FF2B5EF4-FFF2-40B4-BE49-F238E27FC236}">
                    <a16:creationId xmlns:a16="http://schemas.microsoft.com/office/drawing/2014/main" id="{559CA791-5483-42A0-A922-8FEEF8A177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74" name="Freeform 43">
                <a:extLst>
                  <a:ext uri="{FF2B5EF4-FFF2-40B4-BE49-F238E27FC236}">
                    <a16:creationId xmlns:a16="http://schemas.microsoft.com/office/drawing/2014/main" id="{32C7C3E0-3BE1-40D3-A8C1-EC1C0EB96B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75" name="Freeform 44">
                <a:extLst>
                  <a:ext uri="{FF2B5EF4-FFF2-40B4-BE49-F238E27FC236}">
                    <a16:creationId xmlns:a16="http://schemas.microsoft.com/office/drawing/2014/main" id="{153B1DF4-A417-4D14-94D3-5DF6B07BBF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76" name="Freeform 45">
                <a:extLst>
                  <a:ext uri="{FF2B5EF4-FFF2-40B4-BE49-F238E27FC236}">
                    <a16:creationId xmlns:a16="http://schemas.microsoft.com/office/drawing/2014/main" id="{1627A613-5D37-484D-9227-83C93D0808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77" name="Freeform 46">
                <a:extLst>
                  <a:ext uri="{FF2B5EF4-FFF2-40B4-BE49-F238E27FC236}">
                    <a16:creationId xmlns:a16="http://schemas.microsoft.com/office/drawing/2014/main" id="{0DA81C03-132F-465C-BFD3-095058B254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78" name="Freeform 47">
                <a:extLst>
                  <a:ext uri="{FF2B5EF4-FFF2-40B4-BE49-F238E27FC236}">
                    <a16:creationId xmlns:a16="http://schemas.microsoft.com/office/drawing/2014/main" id="{849969E4-4EFE-435D-9888-DADE9DE3F3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4003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2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2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79" name="Freeform 48">
                <a:extLst>
                  <a:ext uri="{FF2B5EF4-FFF2-40B4-BE49-F238E27FC236}">
                    <a16:creationId xmlns:a16="http://schemas.microsoft.com/office/drawing/2014/main" id="{90F4BE98-7CE0-43BE-B462-D72128373D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80" name="Freeform 49">
                <a:extLst>
                  <a:ext uri="{FF2B5EF4-FFF2-40B4-BE49-F238E27FC236}">
                    <a16:creationId xmlns:a16="http://schemas.microsoft.com/office/drawing/2014/main" id="{AB144C7E-AB33-49D9-BCFA-1B4552CEC9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81" name="Freeform 50">
                <a:extLst>
                  <a:ext uri="{FF2B5EF4-FFF2-40B4-BE49-F238E27FC236}">
                    <a16:creationId xmlns:a16="http://schemas.microsoft.com/office/drawing/2014/main" id="{A45FCFDB-8CF0-4A81-B119-CA9AF8319F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82" name="Freeform 51">
                <a:extLst>
                  <a:ext uri="{FF2B5EF4-FFF2-40B4-BE49-F238E27FC236}">
                    <a16:creationId xmlns:a16="http://schemas.microsoft.com/office/drawing/2014/main" id="{8FF0223A-12F3-420F-AAF9-D312DE56C7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83" name="Freeform 52">
                <a:extLst>
                  <a:ext uri="{FF2B5EF4-FFF2-40B4-BE49-F238E27FC236}">
                    <a16:creationId xmlns:a16="http://schemas.microsoft.com/office/drawing/2014/main" id="{BD8A1198-6839-49ED-8442-727B47B05A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4003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2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2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84" name="Freeform 53">
                <a:extLst>
                  <a:ext uri="{FF2B5EF4-FFF2-40B4-BE49-F238E27FC236}">
                    <a16:creationId xmlns:a16="http://schemas.microsoft.com/office/drawing/2014/main" id="{CF26FBF0-3C81-4B5F-A523-E9C4A7F09F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85" name="Freeform 54">
                <a:extLst>
                  <a:ext uri="{FF2B5EF4-FFF2-40B4-BE49-F238E27FC236}">
                    <a16:creationId xmlns:a16="http://schemas.microsoft.com/office/drawing/2014/main" id="{3E6DFCB3-0929-46E4-82E3-928FF20DEC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86" name="Freeform 55">
                <a:extLst>
                  <a:ext uri="{FF2B5EF4-FFF2-40B4-BE49-F238E27FC236}">
                    <a16:creationId xmlns:a16="http://schemas.microsoft.com/office/drawing/2014/main" id="{82614D24-C6DC-43B8-A322-BDA88A9D34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87" name="Freeform 56">
                <a:extLst>
                  <a:ext uri="{FF2B5EF4-FFF2-40B4-BE49-F238E27FC236}">
                    <a16:creationId xmlns:a16="http://schemas.microsoft.com/office/drawing/2014/main" id="{4DF31333-6055-4160-B08E-4DC6BE79F9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88" name="Freeform 57">
                <a:extLst>
                  <a:ext uri="{FF2B5EF4-FFF2-40B4-BE49-F238E27FC236}">
                    <a16:creationId xmlns:a16="http://schemas.microsoft.com/office/drawing/2014/main" id="{AD508C54-1D1B-4F11-8C39-66361043B7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3854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89" name="Freeform 58">
                <a:extLst>
                  <a:ext uri="{FF2B5EF4-FFF2-40B4-BE49-F238E27FC236}">
                    <a16:creationId xmlns:a16="http://schemas.microsoft.com/office/drawing/2014/main" id="{6D1CC9E4-BC61-4FFC-BD60-B3AF90A757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90" name="Freeform 59">
                <a:extLst>
                  <a:ext uri="{FF2B5EF4-FFF2-40B4-BE49-F238E27FC236}">
                    <a16:creationId xmlns:a16="http://schemas.microsoft.com/office/drawing/2014/main" id="{C19208A6-3A7C-46EB-81DB-282890A556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91" name="Freeform 60">
                <a:extLst>
                  <a:ext uri="{FF2B5EF4-FFF2-40B4-BE49-F238E27FC236}">
                    <a16:creationId xmlns:a16="http://schemas.microsoft.com/office/drawing/2014/main" id="{1CA7E5CF-DA49-4A10-91CE-E2CF3500C9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3854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5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6" y="7"/>
                      <a:pt x="112" y="39"/>
                      <a:pt x="95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92" name="Freeform 61">
                <a:extLst>
                  <a:ext uri="{FF2B5EF4-FFF2-40B4-BE49-F238E27FC236}">
                    <a16:creationId xmlns:a16="http://schemas.microsoft.com/office/drawing/2014/main" id="{E2C86ADD-B0E7-4A6E-B086-3B1CA464B4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93" name="Freeform 62">
                <a:extLst>
                  <a:ext uri="{FF2B5EF4-FFF2-40B4-BE49-F238E27FC236}">
                    <a16:creationId xmlns:a16="http://schemas.microsoft.com/office/drawing/2014/main" id="{1BBE16DB-3C59-42C2-A37D-AF298538C1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3854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94" name="Freeform 63">
                <a:extLst>
                  <a:ext uri="{FF2B5EF4-FFF2-40B4-BE49-F238E27FC236}">
                    <a16:creationId xmlns:a16="http://schemas.microsoft.com/office/drawing/2014/main" id="{9B45C78C-C716-46AA-BB81-D5462E3C67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3854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95" name="Freeform 64">
                <a:extLst>
                  <a:ext uri="{FF2B5EF4-FFF2-40B4-BE49-F238E27FC236}">
                    <a16:creationId xmlns:a16="http://schemas.microsoft.com/office/drawing/2014/main" id="{9F9D8A0A-395C-4B98-9249-E69B50E176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4003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96" name="Freeform 65">
                <a:extLst>
                  <a:ext uri="{FF2B5EF4-FFF2-40B4-BE49-F238E27FC236}">
                    <a16:creationId xmlns:a16="http://schemas.microsoft.com/office/drawing/2014/main" id="{628B3C10-6024-4668-BBBC-C1A5EEB568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97" name="Freeform 66">
                <a:extLst>
                  <a:ext uri="{FF2B5EF4-FFF2-40B4-BE49-F238E27FC236}">
                    <a16:creationId xmlns:a16="http://schemas.microsoft.com/office/drawing/2014/main" id="{D9F764FB-5D11-4088-888D-AE075DF91F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98" name="Freeform 67">
                <a:extLst>
                  <a:ext uri="{FF2B5EF4-FFF2-40B4-BE49-F238E27FC236}">
                    <a16:creationId xmlns:a16="http://schemas.microsoft.com/office/drawing/2014/main" id="{FCCB3CEC-46F0-4ADB-8EF9-AD3477DE96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4003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5 w 189"/>
                  <a:gd name="T3" fmla="*/ 49 h 81"/>
                  <a:gd name="T4" fmla="*/ 6 w 189"/>
                  <a:gd name="T5" fmla="*/ 0 h 81"/>
                  <a:gd name="T6" fmla="*/ 0 w 189"/>
                  <a:gd name="T7" fmla="*/ 2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2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6" y="8"/>
                      <a:pt x="112" y="40"/>
                      <a:pt x="95" y="49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99" name="Freeform 68">
                <a:extLst>
                  <a:ext uri="{FF2B5EF4-FFF2-40B4-BE49-F238E27FC236}">
                    <a16:creationId xmlns:a16="http://schemas.microsoft.com/office/drawing/2014/main" id="{CF513157-EF83-487B-BDA0-E73C9756BC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00" name="Freeform 69">
                <a:extLst>
                  <a:ext uri="{FF2B5EF4-FFF2-40B4-BE49-F238E27FC236}">
                    <a16:creationId xmlns:a16="http://schemas.microsoft.com/office/drawing/2014/main" id="{5FBF7843-7D65-46BF-A93B-E95D4F1280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4003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01" name="Freeform 70">
                <a:extLst>
                  <a:ext uri="{FF2B5EF4-FFF2-40B4-BE49-F238E27FC236}">
                    <a16:creationId xmlns:a16="http://schemas.microsoft.com/office/drawing/2014/main" id="{F2785113-1539-490B-9A7D-80D2CDAA0C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4003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02" name="Rectangle 71">
                <a:extLst>
                  <a:ext uri="{FF2B5EF4-FFF2-40B4-BE49-F238E27FC236}">
                    <a16:creationId xmlns:a16="http://schemas.microsoft.com/office/drawing/2014/main" id="{C4F22084-041E-4E94-BBCF-F1601312BBE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992" y="3849"/>
                <a:ext cx="19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03" name="Freeform 72">
                <a:extLst>
                  <a:ext uri="{FF2B5EF4-FFF2-40B4-BE49-F238E27FC236}">
                    <a16:creationId xmlns:a16="http://schemas.microsoft.com/office/drawing/2014/main" id="{2DFB548C-F00F-4847-91B7-1F691CBF21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04" name="Freeform 73">
                <a:extLst>
                  <a:ext uri="{FF2B5EF4-FFF2-40B4-BE49-F238E27FC236}">
                    <a16:creationId xmlns:a16="http://schemas.microsoft.com/office/drawing/2014/main" id="{C5BA2F82-6069-4174-B9DF-44B23FDD07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3553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05" name="Freeform 74">
                <a:extLst>
                  <a:ext uri="{FF2B5EF4-FFF2-40B4-BE49-F238E27FC236}">
                    <a16:creationId xmlns:a16="http://schemas.microsoft.com/office/drawing/2014/main" id="{24991E83-00CD-4E71-AAE7-B8279211AA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06" name="Freeform 75">
                <a:extLst>
                  <a:ext uri="{FF2B5EF4-FFF2-40B4-BE49-F238E27FC236}">
                    <a16:creationId xmlns:a16="http://schemas.microsoft.com/office/drawing/2014/main" id="{ACCCFE06-B168-4CB8-8EA3-CD3E4A31A2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07" name="Freeform 76">
                <a:extLst>
                  <a:ext uri="{FF2B5EF4-FFF2-40B4-BE49-F238E27FC236}">
                    <a16:creationId xmlns:a16="http://schemas.microsoft.com/office/drawing/2014/main" id="{2AD9F24B-4654-4074-9EC5-8B507EA796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08" name="Freeform 77">
                <a:extLst>
                  <a:ext uri="{FF2B5EF4-FFF2-40B4-BE49-F238E27FC236}">
                    <a16:creationId xmlns:a16="http://schemas.microsoft.com/office/drawing/2014/main" id="{E5A3BDF2-7AD7-432A-9DF8-9E4D3DA49C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09" name="Freeform 78">
                <a:extLst>
                  <a:ext uri="{FF2B5EF4-FFF2-40B4-BE49-F238E27FC236}">
                    <a16:creationId xmlns:a16="http://schemas.microsoft.com/office/drawing/2014/main" id="{F8197B7B-4B0E-47FD-BE9D-318C31160C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3553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10" name="Freeform 79">
                <a:extLst>
                  <a:ext uri="{FF2B5EF4-FFF2-40B4-BE49-F238E27FC236}">
                    <a16:creationId xmlns:a16="http://schemas.microsoft.com/office/drawing/2014/main" id="{84FE7FC2-3615-4F94-9B31-5D90AB1426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11" name="Freeform 80">
                <a:extLst>
                  <a:ext uri="{FF2B5EF4-FFF2-40B4-BE49-F238E27FC236}">
                    <a16:creationId xmlns:a16="http://schemas.microsoft.com/office/drawing/2014/main" id="{DDF446DD-B427-4384-B58E-ACF75C8106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12" name="Freeform 81">
                <a:extLst>
                  <a:ext uri="{FF2B5EF4-FFF2-40B4-BE49-F238E27FC236}">
                    <a16:creationId xmlns:a16="http://schemas.microsoft.com/office/drawing/2014/main" id="{4DBA048D-0DE1-4B72-8F0C-69FA46336B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13" name="Freeform 82">
                <a:extLst>
                  <a:ext uri="{FF2B5EF4-FFF2-40B4-BE49-F238E27FC236}">
                    <a16:creationId xmlns:a16="http://schemas.microsoft.com/office/drawing/2014/main" id="{D03D7345-4A2E-47F8-93DF-47DF1000E1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14" name="Freeform 83">
                <a:extLst>
                  <a:ext uri="{FF2B5EF4-FFF2-40B4-BE49-F238E27FC236}">
                    <a16:creationId xmlns:a16="http://schemas.microsoft.com/office/drawing/2014/main" id="{CC70E25B-3BEF-4311-9B11-666737A648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3553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15" name="Freeform 84">
                <a:extLst>
                  <a:ext uri="{FF2B5EF4-FFF2-40B4-BE49-F238E27FC236}">
                    <a16:creationId xmlns:a16="http://schemas.microsoft.com/office/drawing/2014/main" id="{60F9F202-B8B8-41D2-A242-0E52E7714F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16" name="Freeform 85">
                <a:extLst>
                  <a:ext uri="{FF2B5EF4-FFF2-40B4-BE49-F238E27FC236}">
                    <a16:creationId xmlns:a16="http://schemas.microsoft.com/office/drawing/2014/main" id="{3223CD1C-8C57-4ECF-A133-59EC6A2F52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17" name="Freeform 86">
                <a:extLst>
                  <a:ext uri="{FF2B5EF4-FFF2-40B4-BE49-F238E27FC236}">
                    <a16:creationId xmlns:a16="http://schemas.microsoft.com/office/drawing/2014/main" id="{3CCF6DDC-8A7C-4096-9200-DE4FE250D1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3702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2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2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18" name="Freeform 87">
                <a:extLst>
                  <a:ext uri="{FF2B5EF4-FFF2-40B4-BE49-F238E27FC236}">
                    <a16:creationId xmlns:a16="http://schemas.microsoft.com/office/drawing/2014/main" id="{36AC2E9C-4BA2-4484-9FB6-E87F177A7C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19" name="Freeform 88">
                <a:extLst>
                  <a:ext uri="{FF2B5EF4-FFF2-40B4-BE49-F238E27FC236}">
                    <a16:creationId xmlns:a16="http://schemas.microsoft.com/office/drawing/2014/main" id="{49839976-66DF-4E25-8575-55EB788CC7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20" name="Freeform 89">
                <a:extLst>
                  <a:ext uri="{FF2B5EF4-FFF2-40B4-BE49-F238E27FC236}">
                    <a16:creationId xmlns:a16="http://schemas.microsoft.com/office/drawing/2014/main" id="{70716743-215E-4ECE-AC59-A7BDCAD1F7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21" name="Freeform 90">
                <a:extLst>
                  <a:ext uri="{FF2B5EF4-FFF2-40B4-BE49-F238E27FC236}">
                    <a16:creationId xmlns:a16="http://schemas.microsoft.com/office/drawing/2014/main" id="{DCB8D7BC-2FF4-4C86-90BC-3FAA3848C2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22" name="Freeform 91">
                <a:extLst>
                  <a:ext uri="{FF2B5EF4-FFF2-40B4-BE49-F238E27FC236}">
                    <a16:creationId xmlns:a16="http://schemas.microsoft.com/office/drawing/2014/main" id="{1F02ACE5-1804-47C9-849E-5AD56BF624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3702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23" name="Freeform 92">
                <a:extLst>
                  <a:ext uri="{FF2B5EF4-FFF2-40B4-BE49-F238E27FC236}">
                    <a16:creationId xmlns:a16="http://schemas.microsoft.com/office/drawing/2014/main" id="{26ECEBBA-B062-402C-A6D2-43EEEE94C8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24" name="Freeform 93">
                <a:extLst>
                  <a:ext uri="{FF2B5EF4-FFF2-40B4-BE49-F238E27FC236}">
                    <a16:creationId xmlns:a16="http://schemas.microsoft.com/office/drawing/2014/main" id="{4F88C5DB-12CD-44BE-AB4C-7060786E34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25" name="Freeform 94">
                <a:extLst>
                  <a:ext uri="{FF2B5EF4-FFF2-40B4-BE49-F238E27FC236}">
                    <a16:creationId xmlns:a16="http://schemas.microsoft.com/office/drawing/2014/main" id="{5AEAD423-AD9F-4379-8242-FA57711969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26" name="Freeform 95">
                <a:extLst>
                  <a:ext uri="{FF2B5EF4-FFF2-40B4-BE49-F238E27FC236}">
                    <a16:creationId xmlns:a16="http://schemas.microsoft.com/office/drawing/2014/main" id="{509F181C-0156-400C-B2EA-1A0008A7A7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27" name="Freeform 96">
                <a:extLst>
                  <a:ext uri="{FF2B5EF4-FFF2-40B4-BE49-F238E27FC236}">
                    <a16:creationId xmlns:a16="http://schemas.microsoft.com/office/drawing/2014/main" id="{073F4FFA-8D13-4347-9B85-B86A94A61F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3702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2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2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28" name="Freeform 97">
                <a:extLst>
                  <a:ext uri="{FF2B5EF4-FFF2-40B4-BE49-F238E27FC236}">
                    <a16:creationId xmlns:a16="http://schemas.microsoft.com/office/drawing/2014/main" id="{E75779A2-F8E2-4E40-80E6-310BFB3C5D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29" name="Freeform 98">
                <a:extLst>
                  <a:ext uri="{FF2B5EF4-FFF2-40B4-BE49-F238E27FC236}">
                    <a16:creationId xmlns:a16="http://schemas.microsoft.com/office/drawing/2014/main" id="{6C6DB587-F23D-4C2A-88E6-B12719730F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30" name="Freeform 99">
                <a:extLst>
                  <a:ext uri="{FF2B5EF4-FFF2-40B4-BE49-F238E27FC236}">
                    <a16:creationId xmlns:a16="http://schemas.microsoft.com/office/drawing/2014/main" id="{47B45455-3C69-496E-9316-20973A1E0B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31" name="Freeform 100">
                <a:extLst>
                  <a:ext uri="{FF2B5EF4-FFF2-40B4-BE49-F238E27FC236}">
                    <a16:creationId xmlns:a16="http://schemas.microsoft.com/office/drawing/2014/main" id="{3A64A574-D90D-434A-A27B-F41DC4F21D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32" name="Freeform 101">
                <a:extLst>
                  <a:ext uri="{FF2B5EF4-FFF2-40B4-BE49-F238E27FC236}">
                    <a16:creationId xmlns:a16="http://schemas.microsoft.com/office/drawing/2014/main" id="{E3EAEA67-F00B-4FC1-AC9C-39B84764CF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3553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33" name="Freeform 102">
                <a:extLst>
                  <a:ext uri="{FF2B5EF4-FFF2-40B4-BE49-F238E27FC236}">
                    <a16:creationId xmlns:a16="http://schemas.microsoft.com/office/drawing/2014/main" id="{D140A008-DA99-42E3-A12F-B051B66ECD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34" name="Freeform 103">
                <a:extLst>
                  <a:ext uri="{FF2B5EF4-FFF2-40B4-BE49-F238E27FC236}">
                    <a16:creationId xmlns:a16="http://schemas.microsoft.com/office/drawing/2014/main" id="{835C0631-2F61-4FD9-AA34-01BD943FBB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35" name="Freeform 104">
                <a:extLst>
                  <a:ext uri="{FF2B5EF4-FFF2-40B4-BE49-F238E27FC236}">
                    <a16:creationId xmlns:a16="http://schemas.microsoft.com/office/drawing/2014/main" id="{81644060-205B-4B98-9ED8-33E9B9287D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36" name="Freeform 105">
                <a:extLst>
                  <a:ext uri="{FF2B5EF4-FFF2-40B4-BE49-F238E27FC236}">
                    <a16:creationId xmlns:a16="http://schemas.microsoft.com/office/drawing/2014/main" id="{477E2391-0C1F-4444-9011-004986D626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37" name="Freeform 106">
                <a:extLst>
                  <a:ext uri="{FF2B5EF4-FFF2-40B4-BE49-F238E27FC236}">
                    <a16:creationId xmlns:a16="http://schemas.microsoft.com/office/drawing/2014/main" id="{51F3A4CB-9510-4A2C-9D82-F0826C1D54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3553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38" name="Freeform 107">
                <a:extLst>
                  <a:ext uri="{FF2B5EF4-FFF2-40B4-BE49-F238E27FC236}">
                    <a16:creationId xmlns:a16="http://schemas.microsoft.com/office/drawing/2014/main" id="{EC06234E-987A-43B9-802E-FB75FB257F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39" name="Freeform 108">
                <a:extLst>
                  <a:ext uri="{FF2B5EF4-FFF2-40B4-BE49-F238E27FC236}">
                    <a16:creationId xmlns:a16="http://schemas.microsoft.com/office/drawing/2014/main" id="{7CE842E4-B2A7-4C88-B0F5-938A0AFF68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0" name="Freeform 109">
                <a:extLst>
                  <a:ext uri="{FF2B5EF4-FFF2-40B4-BE49-F238E27FC236}">
                    <a16:creationId xmlns:a16="http://schemas.microsoft.com/office/drawing/2014/main" id="{523601B0-848F-454A-8975-B3BB14A99F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1" name="Freeform 110">
                <a:extLst>
                  <a:ext uri="{FF2B5EF4-FFF2-40B4-BE49-F238E27FC236}">
                    <a16:creationId xmlns:a16="http://schemas.microsoft.com/office/drawing/2014/main" id="{3D72BA7F-C0AB-4ACD-A9F8-19E1F71C40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2" name="Freeform 111">
                <a:extLst>
                  <a:ext uri="{FF2B5EF4-FFF2-40B4-BE49-F238E27FC236}">
                    <a16:creationId xmlns:a16="http://schemas.microsoft.com/office/drawing/2014/main" id="{27AED507-6A83-4953-B67D-424C4C7C1F4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3" name="Freeform 112">
                <a:extLst>
                  <a:ext uri="{FF2B5EF4-FFF2-40B4-BE49-F238E27FC236}">
                    <a16:creationId xmlns:a16="http://schemas.microsoft.com/office/drawing/2014/main" id="{124AAFCA-6F70-4194-8BF2-C2B9DEFA87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4" name="Freeform 113">
                <a:extLst>
                  <a:ext uri="{FF2B5EF4-FFF2-40B4-BE49-F238E27FC236}">
                    <a16:creationId xmlns:a16="http://schemas.microsoft.com/office/drawing/2014/main" id="{30AF4EC3-B978-4099-96FA-937C50333F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5" name="Freeform 114">
                <a:extLst>
                  <a:ext uri="{FF2B5EF4-FFF2-40B4-BE49-F238E27FC236}">
                    <a16:creationId xmlns:a16="http://schemas.microsoft.com/office/drawing/2014/main" id="{948E0828-AB2E-448C-A294-C0B340D752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3702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2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2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6" name="Freeform 115">
                <a:extLst>
                  <a:ext uri="{FF2B5EF4-FFF2-40B4-BE49-F238E27FC236}">
                    <a16:creationId xmlns:a16="http://schemas.microsoft.com/office/drawing/2014/main" id="{D400DAA5-9A98-43BC-9E7C-68D459D7B0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7" name="Freeform 116">
                <a:extLst>
                  <a:ext uri="{FF2B5EF4-FFF2-40B4-BE49-F238E27FC236}">
                    <a16:creationId xmlns:a16="http://schemas.microsoft.com/office/drawing/2014/main" id="{AA2AAA52-F26F-46CF-8EBB-22E40A062E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8" name="Freeform 117">
                <a:extLst>
                  <a:ext uri="{FF2B5EF4-FFF2-40B4-BE49-F238E27FC236}">
                    <a16:creationId xmlns:a16="http://schemas.microsoft.com/office/drawing/2014/main" id="{AE8298CF-0BEF-4EB5-A568-877538DA2F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49" name="Freeform 118">
                <a:extLst>
                  <a:ext uri="{FF2B5EF4-FFF2-40B4-BE49-F238E27FC236}">
                    <a16:creationId xmlns:a16="http://schemas.microsoft.com/office/drawing/2014/main" id="{BEBD60F4-B259-4027-B7AF-85A6446E32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50" name="Freeform 119">
                <a:extLst>
                  <a:ext uri="{FF2B5EF4-FFF2-40B4-BE49-F238E27FC236}">
                    <a16:creationId xmlns:a16="http://schemas.microsoft.com/office/drawing/2014/main" id="{6E94DDAD-33D3-4C7B-8164-E339A763FA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3702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2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2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51" name="Freeform 120">
                <a:extLst>
                  <a:ext uri="{FF2B5EF4-FFF2-40B4-BE49-F238E27FC236}">
                    <a16:creationId xmlns:a16="http://schemas.microsoft.com/office/drawing/2014/main" id="{DAA058CA-3BC5-4BCA-AD2E-E6B1EBEDFB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52" name="Freeform 121">
                <a:extLst>
                  <a:ext uri="{FF2B5EF4-FFF2-40B4-BE49-F238E27FC236}">
                    <a16:creationId xmlns:a16="http://schemas.microsoft.com/office/drawing/2014/main" id="{C870F268-69FD-44A4-9AD7-D6122156D5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53" name="Freeform 122">
                <a:extLst>
                  <a:ext uri="{FF2B5EF4-FFF2-40B4-BE49-F238E27FC236}">
                    <a16:creationId xmlns:a16="http://schemas.microsoft.com/office/drawing/2014/main" id="{F1D72C6B-F0DD-4D9F-8C58-4CFACC7A63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54" name="Freeform 123">
                <a:extLst>
                  <a:ext uri="{FF2B5EF4-FFF2-40B4-BE49-F238E27FC236}">
                    <a16:creationId xmlns:a16="http://schemas.microsoft.com/office/drawing/2014/main" id="{79EEE725-FC07-4D46-9212-64C112BF47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55" name="Freeform 124">
                <a:extLst>
                  <a:ext uri="{FF2B5EF4-FFF2-40B4-BE49-F238E27FC236}">
                    <a16:creationId xmlns:a16="http://schemas.microsoft.com/office/drawing/2014/main" id="{533FB7E5-015D-4CF8-96B4-B882D858AD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3553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56" name="Freeform 125">
                <a:extLst>
                  <a:ext uri="{FF2B5EF4-FFF2-40B4-BE49-F238E27FC236}">
                    <a16:creationId xmlns:a16="http://schemas.microsoft.com/office/drawing/2014/main" id="{A0490E1D-2D68-477A-8D76-E70A42B56D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57" name="Freeform 126">
                <a:extLst>
                  <a:ext uri="{FF2B5EF4-FFF2-40B4-BE49-F238E27FC236}">
                    <a16:creationId xmlns:a16="http://schemas.microsoft.com/office/drawing/2014/main" id="{ABD9BFE7-18F5-429B-871B-C5B328BA70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58" name="Freeform 127">
                <a:extLst>
                  <a:ext uri="{FF2B5EF4-FFF2-40B4-BE49-F238E27FC236}">
                    <a16:creationId xmlns:a16="http://schemas.microsoft.com/office/drawing/2014/main" id="{5BCF7267-7F5A-42D9-9A7C-D315054879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3553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5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6" y="7"/>
                      <a:pt x="112" y="39"/>
                      <a:pt x="95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59" name="Freeform 128">
                <a:extLst>
                  <a:ext uri="{FF2B5EF4-FFF2-40B4-BE49-F238E27FC236}">
                    <a16:creationId xmlns:a16="http://schemas.microsoft.com/office/drawing/2014/main" id="{AAD43CFB-88F9-47D0-A89B-2BB80E73FE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60" name="Freeform 129">
                <a:extLst>
                  <a:ext uri="{FF2B5EF4-FFF2-40B4-BE49-F238E27FC236}">
                    <a16:creationId xmlns:a16="http://schemas.microsoft.com/office/drawing/2014/main" id="{B68C3136-59D7-42A9-A647-9653F8B05B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3553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61" name="Freeform 130">
                <a:extLst>
                  <a:ext uri="{FF2B5EF4-FFF2-40B4-BE49-F238E27FC236}">
                    <a16:creationId xmlns:a16="http://schemas.microsoft.com/office/drawing/2014/main" id="{7CE0372F-C486-49FA-8741-DEB7BE28C7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3553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62" name="Freeform 131">
                <a:extLst>
                  <a:ext uri="{FF2B5EF4-FFF2-40B4-BE49-F238E27FC236}">
                    <a16:creationId xmlns:a16="http://schemas.microsoft.com/office/drawing/2014/main" id="{8565C044-D860-4C30-84F7-B9D59C53E7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3702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63" name="Freeform 132">
                <a:extLst>
                  <a:ext uri="{FF2B5EF4-FFF2-40B4-BE49-F238E27FC236}">
                    <a16:creationId xmlns:a16="http://schemas.microsoft.com/office/drawing/2014/main" id="{8B3DC93A-4A95-4E31-B06B-116B97DA4E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64" name="Freeform 133">
                <a:extLst>
                  <a:ext uri="{FF2B5EF4-FFF2-40B4-BE49-F238E27FC236}">
                    <a16:creationId xmlns:a16="http://schemas.microsoft.com/office/drawing/2014/main" id="{0726F34C-82FA-4091-A53E-FE35936F14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65" name="Freeform 134">
                <a:extLst>
                  <a:ext uri="{FF2B5EF4-FFF2-40B4-BE49-F238E27FC236}">
                    <a16:creationId xmlns:a16="http://schemas.microsoft.com/office/drawing/2014/main" id="{D5F21C5A-2EBB-4A6B-A795-27CB85FD55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3702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5 w 189"/>
                  <a:gd name="T3" fmla="*/ 49 h 81"/>
                  <a:gd name="T4" fmla="*/ 6 w 189"/>
                  <a:gd name="T5" fmla="*/ 0 h 81"/>
                  <a:gd name="T6" fmla="*/ 0 w 189"/>
                  <a:gd name="T7" fmla="*/ 2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2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6" y="8"/>
                      <a:pt x="112" y="40"/>
                      <a:pt x="95" y="49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66" name="Freeform 135">
                <a:extLst>
                  <a:ext uri="{FF2B5EF4-FFF2-40B4-BE49-F238E27FC236}">
                    <a16:creationId xmlns:a16="http://schemas.microsoft.com/office/drawing/2014/main" id="{58DBE234-A84A-4DA0-913B-5DCF0979E7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67" name="Freeform 136">
                <a:extLst>
                  <a:ext uri="{FF2B5EF4-FFF2-40B4-BE49-F238E27FC236}">
                    <a16:creationId xmlns:a16="http://schemas.microsoft.com/office/drawing/2014/main" id="{C22F596C-62B6-4D83-A7CD-F5D76340F5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3702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2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68" name="Freeform 137">
                <a:extLst>
                  <a:ext uri="{FF2B5EF4-FFF2-40B4-BE49-F238E27FC236}">
                    <a16:creationId xmlns:a16="http://schemas.microsoft.com/office/drawing/2014/main" id="{B5E41255-110E-4E75-8AF7-7BF4B7D20D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3702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2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2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2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69" name="Freeform 138">
                <a:extLst>
                  <a:ext uri="{FF2B5EF4-FFF2-40B4-BE49-F238E27FC236}">
                    <a16:creationId xmlns:a16="http://schemas.microsoft.com/office/drawing/2014/main" id="{39F37D0A-3594-4CBC-8770-4D3EE83BC1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70" name="Freeform 139">
                <a:extLst>
                  <a:ext uri="{FF2B5EF4-FFF2-40B4-BE49-F238E27FC236}">
                    <a16:creationId xmlns:a16="http://schemas.microsoft.com/office/drawing/2014/main" id="{84237F2F-5A29-4C4B-A9CD-7901A381AD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3252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71" name="Freeform 140">
                <a:extLst>
                  <a:ext uri="{FF2B5EF4-FFF2-40B4-BE49-F238E27FC236}">
                    <a16:creationId xmlns:a16="http://schemas.microsoft.com/office/drawing/2014/main" id="{FD4EE6FA-2AFE-454D-AACE-7CBED73B8F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72" name="Freeform 141">
                <a:extLst>
                  <a:ext uri="{FF2B5EF4-FFF2-40B4-BE49-F238E27FC236}">
                    <a16:creationId xmlns:a16="http://schemas.microsoft.com/office/drawing/2014/main" id="{32216090-3BE8-4F98-9267-56081B915E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73" name="Freeform 142">
                <a:extLst>
                  <a:ext uri="{FF2B5EF4-FFF2-40B4-BE49-F238E27FC236}">
                    <a16:creationId xmlns:a16="http://schemas.microsoft.com/office/drawing/2014/main" id="{804A76C0-BD57-42BE-895F-110D4CDA7A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74" name="Freeform 143">
                <a:extLst>
                  <a:ext uri="{FF2B5EF4-FFF2-40B4-BE49-F238E27FC236}">
                    <a16:creationId xmlns:a16="http://schemas.microsoft.com/office/drawing/2014/main" id="{86B89046-9E12-40F1-A4F8-DDAE200BA7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75" name="Freeform 144">
                <a:extLst>
                  <a:ext uri="{FF2B5EF4-FFF2-40B4-BE49-F238E27FC236}">
                    <a16:creationId xmlns:a16="http://schemas.microsoft.com/office/drawing/2014/main" id="{39F764DB-72F1-413D-B40B-BABFA6414C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3252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76" name="Freeform 145">
                <a:extLst>
                  <a:ext uri="{FF2B5EF4-FFF2-40B4-BE49-F238E27FC236}">
                    <a16:creationId xmlns:a16="http://schemas.microsoft.com/office/drawing/2014/main" id="{92087B8E-F14E-4010-A93F-254097E315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77" name="Freeform 146">
                <a:extLst>
                  <a:ext uri="{FF2B5EF4-FFF2-40B4-BE49-F238E27FC236}">
                    <a16:creationId xmlns:a16="http://schemas.microsoft.com/office/drawing/2014/main" id="{AC7DDB75-14FB-4CF8-88DB-2CA313AF1D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78" name="Freeform 147">
                <a:extLst>
                  <a:ext uri="{FF2B5EF4-FFF2-40B4-BE49-F238E27FC236}">
                    <a16:creationId xmlns:a16="http://schemas.microsoft.com/office/drawing/2014/main" id="{59405DEA-4623-4E75-AA5D-2C11DC312E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79" name="Freeform 148">
                <a:extLst>
                  <a:ext uri="{FF2B5EF4-FFF2-40B4-BE49-F238E27FC236}">
                    <a16:creationId xmlns:a16="http://schemas.microsoft.com/office/drawing/2014/main" id="{42FDF0AD-36C8-4874-B973-839D1A6A1B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80" name="Freeform 149">
                <a:extLst>
                  <a:ext uri="{FF2B5EF4-FFF2-40B4-BE49-F238E27FC236}">
                    <a16:creationId xmlns:a16="http://schemas.microsoft.com/office/drawing/2014/main" id="{0A17948D-7DA7-45AF-AD7D-DAD0C738D3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3252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81" name="Freeform 150">
                <a:extLst>
                  <a:ext uri="{FF2B5EF4-FFF2-40B4-BE49-F238E27FC236}">
                    <a16:creationId xmlns:a16="http://schemas.microsoft.com/office/drawing/2014/main" id="{29A6C170-1312-4972-B852-889E95EFA9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82" name="Freeform 151">
                <a:extLst>
                  <a:ext uri="{FF2B5EF4-FFF2-40B4-BE49-F238E27FC236}">
                    <a16:creationId xmlns:a16="http://schemas.microsoft.com/office/drawing/2014/main" id="{F9A0AA5A-F8FC-4EFD-AE6C-1DED038DCB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83" name="Freeform 152">
                <a:extLst>
                  <a:ext uri="{FF2B5EF4-FFF2-40B4-BE49-F238E27FC236}">
                    <a16:creationId xmlns:a16="http://schemas.microsoft.com/office/drawing/2014/main" id="{734DF92B-0547-4915-9F8A-DF51503709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3401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84" name="Freeform 153">
                <a:extLst>
                  <a:ext uri="{FF2B5EF4-FFF2-40B4-BE49-F238E27FC236}">
                    <a16:creationId xmlns:a16="http://schemas.microsoft.com/office/drawing/2014/main" id="{932DA1A2-B5B9-4EA6-A7D6-E653C3A096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85" name="Freeform 154">
                <a:extLst>
                  <a:ext uri="{FF2B5EF4-FFF2-40B4-BE49-F238E27FC236}">
                    <a16:creationId xmlns:a16="http://schemas.microsoft.com/office/drawing/2014/main" id="{312D0AC3-B412-4AEF-A194-04BB09635D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86" name="Freeform 155">
                <a:extLst>
                  <a:ext uri="{FF2B5EF4-FFF2-40B4-BE49-F238E27FC236}">
                    <a16:creationId xmlns:a16="http://schemas.microsoft.com/office/drawing/2014/main" id="{8E499B69-A0AE-4D7F-9A80-C1A30E137F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87" name="Freeform 156">
                <a:extLst>
                  <a:ext uri="{FF2B5EF4-FFF2-40B4-BE49-F238E27FC236}">
                    <a16:creationId xmlns:a16="http://schemas.microsoft.com/office/drawing/2014/main" id="{076A646D-C4F8-425E-858D-DBD5432A33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88" name="Freeform 157">
                <a:extLst>
                  <a:ext uri="{FF2B5EF4-FFF2-40B4-BE49-F238E27FC236}">
                    <a16:creationId xmlns:a16="http://schemas.microsoft.com/office/drawing/2014/main" id="{AD2B2699-FDBE-4EF2-A779-92FB25269A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3401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89" name="Freeform 158">
                <a:extLst>
                  <a:ext uri="{FF2B5EF4-FFF2-40B4-BE49-F238E27FC236}">
                    <a16:creationId xmlns:a16="http://schemas.microsoft.com/office/drawing/2014/main" id="{C9C228F0-46CA-4F94-B077-870A531DC6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90" name="Freeform 159">
                <a:extLst>
                  <a:ext uri="{FF2B5EF4-FFF2-40B4-BE49-F238E27FC236}">
                    <a16:creationId xmlns:a16="http://schemas.microsoft.com/office/drawing/2014/main" id="{AF6627AD-0AB1-4CF9-A6F0-4F6DBF7714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91" name="Freeform 160">
                <a:extLst>
                  <a:ext uri="{FF2B5EF4-FFF2-40B4-BE49-F238E27FC236}">
                    <a16:creationId xmlns:a16="http://schemas.microsoft.com/office/drawing/2014/main" id="{5DC67932-4C80-420E-B2C6-67A8A673A5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92" name="Freeform 161">
                <a:extLst>
                  <a:ext uri="{FF2B5EF4-FFF2-40B4-BE49-F238E27FC236}">
                    <a16:creationId xmlns:a16="http://schemas.microsoft.com/office/drawing/2014/main" id="{EDFF5C73-80BE-4D5C-879B-F7117BB66E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93" name="Freeform 162">
                <a:extLst>
                  <a:ext uri="{FF2B5EF4-FFF2-40B4-BE49-F238E27FC236}">
                    <a16:creationId xmlns:a16="http://schemas.microsoft.com/office/drawing/2014/main" id="{FD70F928-DCAE-4549-B73B-37146CACE8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3401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94" name="Freeform 163">
                <a:extLst>
                  <a:ext uri="{FF2B5EF4-FFF2-40B4-BE49-F238E27FC236}">
                    <a16:creationId xmlns:a16="http://schemas.microsoft.com/office/drawing/2014/main" id="{11473D37-295E-4EF6-8219-8DA666E7AB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95" name="Freeform 164">
                <a:extLst>
                  <a:ext uri="{FF2B5EF4-FFF2-40B4-BE49-F238E27FC236}">
                    <a16:creationId xmlns:a16="http://schemas.microsoft.com/office/drawing/2014/main" id="{123204A1-1194-4BE1-9BF9-B58965DB25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96" name="Freeform 165">
                <a:extLst>
                  <a:ext uri="{FF2B5EF4-FFF2-40B4-BE49-F238E27FC236}">
                    <a16:creationId xmlns:a16="http://schemas.microsoft.com/office/drawing/2014/main" id="{8464A1FE-DAE7-48B0-9D03-A74F9FD792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97" name="Freeform 166">
                <a:extLst>
                  <a:ext uri="{FF2B5EF4-FFF2-40B4-BE49-F238E27FC236}">
                    <a16:creationId xmlns:a16="http://schemas.microsoft.com/office/drawing/2014/main" id="{F32F6294-1439-47F8-85DC-37EB568EEC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98" name="Freeform 167">
                <a:extLst>
                  <a:ext uri="{FF2B5EF4-FFF2-40B4-BE49-F238E27FC236}">
                    <a16:creationId xmlns:a16="http://schemas.microsoft.com/office/drawing/2014/main" id="{33D4A8FF-1CC9-4ACF-96C1-BE224D251A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3252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499" name="Freeform 168">
                <a:extLst>
                  <a:ext uri="{FF2B5EF4-FFF2-40B4-BE49-F238E27FC236}">
                    <a16:creationId xmlns:a16="http://schemas.microsoft.com/office/drawing/2014/main" id="{9D8CAAC2-717B-4AD4-A04F-F00BFC2A91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00" name="Freeform 169">
                <a:extLst>
                  <a:ext uri="{FF2B5EF4-FFF2-40B4-BE49-F238E27FC236}">
                    <a16:creationId xmlns:a16="http://schemas.microsoft.com/office/drawing/2014/main" id="{B70A5BDB-E146-4509-BBD2-C946CC4CF1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01" name="Freeform 170">
                <a:extLst>
                  <a:ext uri="{FF2B5EF4-FFF2-40B4-BE49-F238E27FC236}">
                    <a16:creationId xmlns:a16="http://schemas.microsoft.com/office/drawing/2014/main" id="{E6A786AB-31CC-4CAF-B91F-0CED532693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02" name="Freeform 171">
                <a:extLst>
                  <a:ext uri="{FF2B5EF4-FFF2-40B4-BE49-F238E27FC236}">
                    <a16:creationId xmlns:a16="http://schemas.microsoft.com/office/drawing/2014/main" id="{6E8EE15E-652D-4521-9ED3-33EDFA0C47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03" name="Freeform 172">
                <a:extLst>
                  <a:ext uri="{FF2B5EF4-FFF2-40B4-BE49-F238E27FC236}">
                    <a16:creationId xmlns:a16="http://schemas.microsoft.com/office/drawing/2014/main" id="{52145B41-B0FE-43B7-A9E8-9AF7905D74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3252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04" name="Freeform 173">
                <a:extLst>
                  <a:ext uri="{FF2B5EF4-FFF2-40B4-BE49-F238E27FC236}">
                    <a16:creationId xmlns:a16="http://schemas.microsoft.com/office/drawing/2014/main" id="{838FAAA8-8BB6-4047-B92E-E4AE7BA667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05" name="Freeform 174">
                <a:extLst>
                  <a:ext uri="{FF2B5EF4-FFF2-40B4-BE49-F238E27FC236}">
                    <a16:creationId xmlns:a16="http://schemas.microsoft.com/office/drawing/2014/main" id="{8DBCDC7F-1109-432E-A31A-1E4B105E95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06" name="Freeform 175">
                <a:extLst>
                  <a:ext uri="{FF2B5EF4-FFF2-40B4-BE49-F238E27FC236}">
                    <a16:creationId xmlns:a16="http://schemas.microsoft.com/office/drawing/2014/main" id="{6B87CC39-F3EC-4CA4-A1B8-AFCFCC0FFC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07" name="Freeform 176">
                <a:extLst>
                  <a:ext uri="{FF2B5EF4-FFF2-40B4-BE49-F238E27FC236}">
                    <a16:creationId xmlns:a16="http://schemas.microsoft.com/office/drawing/2014/main" id="{21749ECA-CE40-4B21-AE06-7EAC6C0850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08" name="Freeform 177">
                <a:extLst>
                  <a:ext uri="{FF2B5EF4-FFF2-40B4-BE49-F238E27FC236}">
                    <a16:creationId xmlns:a16="http://schemas.microsoft.com/office/drawing/2014/main" id="{B3C3C801-67B7-42FD-A096-89051E69BD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09" name="Freeform 178">
                <a:extLst>
                  <a:ext uri="{FF2B5EF4-FFF2-40B4-BE49-F238E27FC236}">
                    <a16:creationId xmlns:a16="http://schemas.microsoft.com/office/drawing/2014/main" id="{F46446BF-D9C7-4D65-85C1-DCA1779830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10" name="Freeform 179">
                <a:extLst>
                  <a:ext uri="{FF2B5EF4-FFF2-40B4-BE49-F238E27FC236}">
                    <a16:creationId xmlns:a16="http://schemas.microsoft.com/office/drawing/2014/main" id="{153D28DD-C8EC-41EB-9766-1B9922C1FA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11" name="Freeform 180">
                <a:extLst>
                  <a:ext uri="{FF2B5EF4-FFF2-40B4-BE49-F238E27FC236}">
                    <a16:creationId xmlns:a16="http://schemas.microsoft.com/office/drawing/2014/main" id="{E339CFDD-C6E4-4D71-87ED-24319BC057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3401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12" name="Freeform 181">
                <a:extLst>
                  <a:ext uri="{FF2B5EF4-FFF2-40B4-BE49-F238E27FC236}">
                    <a16:creationId xmlns:a16="http://schemas.microsoft.com/office/drawing/2014/main" id="{1A9D0EBC-92CF-4FC4-96DA-92614EA03F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13" name="Freeform 182">
                <a:extLst>
                  <a:ext uri="{FF2B5EF4-FFF2-40B4-BE49-F238E27FC236}">
                    <a16:creationId xmlns:a16="http://schemas.microsoft.com/office/drawing/2014/main" id="{C6FDBF71-6EEE-4164-821E-9042386ACB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14" name="Freeform 183">
                <a:extLst>
                  <a:ext uri="{FF2B5EF4-FFF2-40B4-BE49-F238E27FC236}">
                    <a16:creationId xmlns:a16="http://schemas.microsoft.com/office/drawing/2014/main" id="{7C233EB0-C165-4243-80CB-BC26E19F3F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15" name="Freeform 184">
                <a:extLst>
                  <a:ext uri="{FF2B5EF4-FFF2-40B4-BE49-F238E27FC236}">
                    <a16:creationId xmlns:a16="http://schemas.microsoft.com/office/drawing/2014/main" id="{0077984B-D267-4D23-B43D-A97EF238A7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16" name="Freeform 185">
                <a:extLst>
                  <a:ext uri="{FF2B5EF4-FFF2-40B4-BE49-F238E27FC236}">
                    <a16:creationId xmlns:a16="http://schemas.microsoft.com/office/drawing/2014/main" id="{056B5A05-6353-407E-A717-E1C3535726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3401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9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17" name="Freeform 186">
                <a:extLst>
                  <a:ext uri="{FF2B5EF4-FFF2-40B4-BE49-F238E27FC236}">
                    <a16:creationId xmlns:a16="http://schemas.microsoft.com/office/drawing/2014/main" id="{501B59D0-B1C3-421D-870F-E151F4AA05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18" name="Freeform 187">
                <a:extLst>
                  <a:ext uri="{FF2B5EF4-FFF2-40B4-BE49-F238E27FC236}">
                    <a16:creationId xmlns:a16="http://schemas.microsoft.com/office/drawing/2014/main" id="{13C00C5E-96FE-40C7-8376-FFC4E0E239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19" name="Freeform 188">
                <a:extLst>
                  <a:ext uri="{FF2B5EF4-FFF2-40B4-BE49-F238E27FC236}">
                    <a16:creationId xmlns:a16="http://schemas.microsoft.com/office/drawing/2014/main" id="{25CD503B-AF7B-4FCF-BB8F-62DC0890D6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6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20" name="Freeform 189">
                <a:extLst>
                  <a:ext uri="{FF2B5EF4-FFF2-40B4-BE49-F238E27FC236}">
                    <a16:creationId xmlns:a16="http://schemas.microsoft.com/office/drawing/2014/main" id="{34D2C3C6-4D57-4251-944B-6A1E2DF2F7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21" name="Freeform 190">
                <a:extLst>
                  <a:ext uri="{FF2B5EF4-FFF2-40B4-BE49-F238E27FC236}">
                    <a16:creationId xmlns:a16="http://schemas.microsoft.com/office/drawing/2014/main" id="{B97C8289-8B84-47CD-B10E-91F2F938C8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3252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22" name="Freeform 191">
                <a:extLst>
                  <a:ext uri="{FF2B5EF4-FFF2-40B4-BE49-F238E27FC236}">
                    <a16:creationId xmlns:a16="http://schemas.microsoft.com/office/drawing/2014/main" id="{0D343D6A-3A6B-400F-AA36-BF33DAEA99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23" name="Freeform 192">
                <a:extLst>
                  <a:ext uri="{FF2B5EF4-FFF2-40B4-BE49-F238E27FC236}">
                    <a16:creationId xmlns:a16="http://schemas.microsoft.com/office/drawing/2014/main" id="{D3667D1F-A599-4C2A-93F6-B439837CE9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24" name="Freeform 193">
                <a:extLst>
                  <a:ext uri="{FF2B5EF4-FFF2-40B4-BE49-F238E27FC236}">
                    <a16:creationId xmlns:a16="http://schemas.microsoft.com/office/drawing/2014/main" id="{1FA090AB-7272-4652-A8B3-DAAB5CD0FD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3252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5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6" y="7"/>
                      <a:pt x="112" y="39"/>
                      <a:pt x="95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25" name="Freeform 194">
                <a:extLst>
                  <a:ext uri="{FF2B5EF4-FFF2-40B4-BE49-F238E27FC236}">
                    <a16:creationId xmlns:a16="http://schemas.microsoft.com/office/drawing/2014/main" id="{D3F1F056-F462-4A26-8AF5-77F075CB4C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26" name="Freeform 195">
                <a:extLst>
                  <a:ext uri="{FF2B5EF4-FFF2-40B4-BE49-F238E27FC236}">
                    <a16:creationId xmlns:a16="http://schemas.microsoft.com/office/drawing/2014/main" id="{66BBA6DE-9C1A-44CB-A9E6-2844785B30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3252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27" name="Freeform 196">
                <a:extLst>
                  <a:ext uri="{FF2B5EF4-FFF2-40B4-BE49-F238E27FC236}">
                    <a16:creationId xmlns:a16="http://schemas.microsoft.com/office/drawing/2014/main" id="{68992CE6-8972-4EDB-B02A-ADE5DAE2B8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3252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28" name="Freeform 197">
                <a:extLst>
                  <a:ext uri="{FF2B5EF4-FFF2-40B4-BE49-F238E27FC236}">
                    <a16:creationId xmlns:a16="http://schemas.microsoft.com/office/drawing/2014/main" id="{DB8E38E4-FA61-405E-B38C-D4563800B4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3401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29" name="Freeform 198">
                <a:extLst>
                  <a:ext uri="{FF2B5EF4-FFF2-40B4-BE49-F238E27FC236}">
                    <a16:creationId xmlns:a16="http://schemas.microsoft.com/office/drawing/2014/main" id="{CF1F837B-41CE-4939-A3F9-4A25661584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30" name="Freeform 199">
                <a:extLst>
                  <a:ext uri="{FF2B5EF4-FFF2-40B4-BE49-F238E27FC236}">
                    <a16:creationId xmlns:a16="http://schemas.microsoft.com/office/drawing/2014/main" id="{A390DBD6-8A01-4CA9-B8D4-0E0362A6D5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31" name="Freeform 200">
                <a:extLst>
                  <a:ext uri="{FF2B5EF4-FFF2-40B4-BE49-F238E27FC236}">
                    <a16:creationId xmlns:a16="http://schemas.microsoft.com/office/drawing/2014/main" id="{9D62CA05-80C2-4C58-A284-173E85E80C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3401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5 w 189"/>
                  <a:gd name="T3" fmla="*/ 49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6" y="8"/>
                      <a:pt x="112" y="40"/>
                      <a:pt x="95" y="49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32" name="Freeform 201">
                <a:extLst>
                  <a:ext uri="{FF2B5EF4-FFF2-40B4-BE49-F238E27FC236}">
                    <a16:creationId xmlns:a16="http://schemas.microsoft.com/office/drawing/2014/main" id="{6357914C-54E9-43BA-935A-B4D6C1ACAC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33" name="Freeform 202">
                <a:extLst>
                  <a:ext uri="{FF2B5EF4-FFF2-40B4-BE49-F238E27FC236}">
                    <a16:creationId xmlns:a16="http://schemas.microsoft.com/office/drawing/2014/main" id="{4AAAC8C2-90F1-4EEC-9CD5-6930319F1E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3401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34" name="Freeform 203">
                <a:extLst>
                  <a:ext uri="{FF2B5EF4-FFF2-40B4-BE49-F238E27FC236}">
                    <a16:creationId xmlns:a16="http://schemas.microsoft.com/office/drawing/2014/main" id="{5B8F97F7-0403-49C3-A186-BB8D355206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3401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9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9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535" name="Freeform 204">
                <a:extLst>
                  <a:ext uri="{FF2B5EF4-FFF2-40B4-BE49-F238E27FC236}">
                    <a16:creationId xmlns:a16="http://schemas.microsoft.com/office/drawing/2014/main" id="{6B3EBD3B-1449-4174-B301-A704CC289A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  <p:grpSp>
          <p:nvGrpSpPr>
            <p:cNvPr id="13" name="Group 406">
              <a:extLst>
                <a:ext uri="{FF2B5EF4-FFF2-40B4-BE49-F238E27FC236}">
                  <a16:creationId xmlns:a16="http://schemas.microsoft.com/office/drawing/2014/main" id="{14098652-6753-402E-8D82-B458B67F7DB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19" y="2048"/>
              <a:ext cx="6825" cy="1133"/>
              <a:chOff x="619" y="2048"/>
              <a:chExt cx="6825" cy="1133"/>
            </a:xfrm>
          </p:grpSpPr>
          <p:sp>
            <p:nvSpPr>
              <p:cNvPr id="136" name="Freeform 206">
                <a:extLst>
                  <a:ext uri="{FF2B5EF4-FFF2-40B4-BE49-F238E27FC236}">
                    <a16:creationId xmlns:a16="http://schemas.microsoft.com/office/drawing/2014/main" id="{1EEF7067-DDA9-400A-B59E-7A6648328C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2951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7" name="Freeform 207">
                <a:extLst>
                  <a:ext uri="{FF2B5EF4-FFF2-40B4-BE49-F238E27FC236}">
                    <a16:creationId xmlns:a16="http://schemas.microsoft.com/office/drawing/2014/main" id="{5A8E9A34-A140-40C9-93C0-5ECB98F89D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8" name="Freeform 208">
                <a:extLst>
                  <a:ext uri="{FF2B5EF4-FFF2-40B4-BE49-F238E27FC236}">
                    <a16:creationId xmlns:a16="http://schemas.microsoft.com/office/drawing/2014/main" id="{5FD23DE8-0046-498B-973C-8A508FEE43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9" name="Freeform 209">
                <a:extLst>
                  <a:ext uri="{FF2B5EF4-FFF2-40B4-BE49-F238E27FC236}">
                    <a16:creationId xmlns:a16="http://schemas.microsoft.com/office/drawing/2014/main" id="{853D869B-498B-4E2E-85F8-F83629AEC0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0" name="Freeform 210">
                <a:extLst>
                  <a:ext uri="{FF2B5EF4-FFF2-40B4-BE49-F238E27FC236}">
                    <a16:creationId xmlns:a16="http://schemas.microsoft.com/office/drawing/2014/main" id="{24F2BA51-4037-4103-827D-2919C609FF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1" name="Freeform 211">
                <a:extLst>
                  <a:ext uri="{FF2B5EF4-FFF2-40B4-BE49-F238E27FC236}">
                    <a16:creationId xmlns:a16="http://schemas.microsoft.com/office/drawing/2014/main" id="{6D622B2B-1953-4147-9305-213E337174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2951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2" name="Freeform 212">
                <a:extLst>
                  <a:ext uri="{FF2B5EF4-FFF2-40B4-BE49-F238E27FC236}">
                    <a16:creationId xmlns:a16="http://schemas.microsoft.com/office/drawing/2014/main" id="{B4136D43-FE57-4682-94AF-BCFFEDAE2A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3" name="Freeform 213">
                <a:extLst>
                  <a:ext uri="{FF2B5EF4-FFF2-40B4-BE49-F238E27FC236}">
                    <a16:creationId xmlns:a16="http://schemas.microsoft.com/office/drawing/2014/main" id="{A18823C3-B427-45B1-9DBD-C1AD803EED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4" name="Freeform 214">
                <a:extLst>
                  <a:ext uri="{FF2B5EF4-FFF2-40B4-BE49-F238E27FC236}">
                    <a16:creationId xmlns:a16="http://schemas.microsoft.com/office/drawing/2014/main" id="{3F57FC7C-F305-4944-A8D2-9DCE71D3FA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5" name="Freeform 215">
                <a:extLst>
                  <a:ext uri="{FF2B5EF4-FFF2-40B4-BE49-F238E27FC236}">
                    <a16:creationId xmlns:a16="http://schemas.microsoft.com/office/drawing/2014/main" id="{40FDE569-EA5F-4318-972F-05D030797F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6" name="Freeform 216">
                <a:extLst>
                  <a:ext uri="{FF2B5EF4-FFF2-40B4-BE49-F238E27FC236}">
                    <a16:creationId xmlns:a16="http://schemas.microsoft.com/office/drawing/2014/main" id="{2DB5AF22-1360-49CA-8966-7B8A91427C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2951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7" name="Freeform 217">
                <a:extLst>
                  <a:ext uri="{FF2B5EF4-FFF2-40B4-BE49-F238E27FC236}">
                    <a16:creationId xmlns:a16="http://schemas.microsoft.com/office/drawing/2014/main" id="{48FEEC95-7C76-4DE8-89A7-C2215BFE2C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8" name="Freeform 218">
                <a:extLst>
                  <a:ext uri="{FF2B5EF4-FFF2-40B4-BE49-F238E27FC236}">
                    <a16:creationId xmlns:a16="http://schemas.microsoft.com/office/drawing/2014/main" id="{993FF990-C323-4DA0-9824-0B0F070E32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9" name="Freeform 219">
                <a:extLst>
                  <a:ext uri="{FF2B5EF4-FFF2-40B4-BE49-F238E27FC236}">
                    <a16:creationId xmlns:a16="http://schemas.microsoft.com/office/drawing/2014/main" id="{318E2F1C-002E-4A02-94F7-714A671124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3100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0" name="Freeform 220">
                <a:extLst>
                  <a:ext uri="{FF2B5EF4-FFF2-40B4-BE49-F238E27FC236}">
                    <a16:creationId xmlns:a16="http://schemas.microsoft.com/office/drawing/2014/main" id="{E2E18B98-0AC0-48E6-8120-DD3BB841A3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1" name="Freeform 221">
                <a:extLst>
                  <a:ext uri="{FF2B5EF4-FFF2-40B4-BE49-F238E27FC236}">
                    <a16:creationId xmlns:a16="http://schemas.microsoft.com/office/drawing/2014/main" id="{5CB12147-50A5-41AC-901A-E4243F7B9A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2" name="Freeform 222">
                <a:extLst>
                  <a:ext uri="{FF2B5EF4-FFF2-40B4-BE49-F238E27FC236}">
                    <a16:creationId xmlns:a16="http://schemas.microsoft.com/office/drawing/2014/main" id="{3A7A1DEB-8A42-4542-B316-75BE86C1D0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3" name="Freeform 223">
                <a:extLst>
                  <a:ext uri="{FF2B5EF4-FFF2-40B4-BE49-F238E27FC236}">
                    <a16:creationId xmlns:a16="http://schemas.microsoft.com/office/drawing/2014/main" id="{84F7D7A8-6868-48EA-9E5E-7A66F326B5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4" name="Freeform 224">
                <a:extLst>
                  <a:ext uri="{FF2B5EF4-FFF2-40B4-BE49-F238E27FC236}">
                    <a16:creationId xmlns:a16="http://schemas.microsoft.com/office/drawing/2014/main" id="{76799682-FED5-4F07-912A-72FA35D6B8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3100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5" name="Freeform 225">
                <a:extLst>
                  <a:ext uri="{FF2B5EF4-FFF2-40B4-BE49-F238E27FC236}">
                    <a16:creationId xmlns:a16="http://schemas.microsoft.com/office/drawing/2014/main" id="{F8E625BA-A158-41BA-A70B-77E02A5FE3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6" name="Freeform 226">
                <a:extLst>
                  <a:ext uri="{FF2B5EF4-FFF2-40B4-BE49-F238E27FC236}">
                    <a16:creationId xmlns:a16="http://schemas.microsoft.com/office/drawing/2014/main" id="{911F9E24-E8E9-4A5B-B5FE-8BD4B33188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7" name="Freeform 227">
                <a:extLst>
                  <a:ext uri="{FF2B5EF4-FFF2-40B4-BE49-F238E27FC236}">
                    <a16:creationId xmlns:a16="http://schemas.microsoft.com/office/drawing/2014/main" id="{B7344BBB-751F-467E-B116-C380C7BF01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8" name="Freeform 228">
                <a:extLst>
                  <a:ext uri="{FF2B5EF4-FFF2-40B4-BE49-F238E27FC236}">
                    <a16:creationId xmlns:a16="http://schemas.microsoft.com/office/drawing/2014/main" id="{0D65581C-55CF-459B-BE49-328BE20C0B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59" name="Freeform 229">
                <a:extLst>
                  <a:ext uri="{FF2B5EF4-FFF2-40B4-BE49-F238E27FC236}">
                    <a16:creationId xmlns:a16="http://schemas.microsoft.com/office/drawing/2014/main" id="{CF811FD9-13A2-47D0-B5D1-278B895054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3100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0" name="Freeform 230">
                <a:extLst>
                  <a:ext uri="{FF2B5EF4-FFF2-40B4-BE49-F238E27FC236}">
                    <a16:creationId xmlns:a16="http://schemas.microsoft.com/office/drawing/2014/main" id="{550F4DD2-96BE-4B4F-BB80-85FAC5B7FE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1" name="Freeform 231">
                <a:extLst>
                  <a:ext uri="{FF2B5EF4-FFF2-40B4-BE49-F238E27FC236}">
                    <a16:creationId xmlns:a16="http://schemas.microsoft.com/office/drawing/2014/main" id="{41FA2565-3433-4904-BEF4-1D0BD4A73B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2" name="Freeform 232">
                <a:extLst>
                  <a:ext uri="{FF2B5EF4-FFF2-40B4-BE49-F238E27FC236}">
                    <a16:creationId xmlns:a16="http://schemas.microsoft.com/office/drawing/2014/main" id="{49B3D75D-369C-4AD3-9DE7-BFA9029A3E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3" name="Freeform 233">
                <a:extLst>
                  <a:ext uri="{FF2B5EF4-FFF2-40B4-BE49-F238E27FC236}">
                    <a16:creationId xmlns:a16="http://schemas.microsoft.com/office/drawing/2014/main" id="{89169B9D-FC61-48D5-8DFD-C9960DCFC9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4" name="Freeform 234">
                <a:extLst>
                  <a:ext uri="{FF2B5EF4-FFF2-40B4-BE49-F238E27FC236}">
                    <a16:creationId xmlns:a16="http://schemas.microsoft.com/office/drawing/2014/main" id="{7942B358-ED5E-4617-9BC9-B38E7F9C24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2951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5" name="Freeform 235">
                <a:extLst>
                  <a:ext uri="{FF2B5EF4-FFF2-40B4-BE49-F238E27FC236}">
                    <a16:creationId xmlns:a16="http://schemas.microsoft.com/office/drawing/2014/main" id="{A2903839-AF67-4AA1-850D-3DA2AEFBEF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6" name="Freeform 236">
                <a:extLst>
                  <a:ext uri="{FF2B5EF4-FFF2-40B4-BE49-F238E27FC236}">
                    <a16:creationId xmlns:a16="http://schemas.microsoft.com/office/drawing/2014/main" id="{250C4422-8248-48FB-9031-52ED3A2AE2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7" name="Freeform 237">
                <a:extLst>
                  <a:ext uri="{FF2B5EF4-FFF2-40B4-BE49-F238E27FC236}">
                    <a16:creationId xmlns:a16="http://schemas.microsoft.com/office/drawing/2014/main" id="{584CFA98-70FA-452B-8B3D-C23FA35792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8" name="Freeform 238">
                <a:extLst>
                  <a:ext uri="{FF2B5EF4-FFF2-40B4-BE49-F238E27FC236}">
                    <a16:creationId xmlns:a16="http://schemas.microsoft.com/office/drawing/2014/main" id="{71F31445-0A9C-4532-9485-3A8AF502F5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69" name="Freeform 239">
                <a:extLst>
                  <a:ext uri="{FF2B5EF4-FFF2-40B4-BE49-F238E27FC236}">
                    <a16:creationId xmlns:a16="http://schemas.microsoft.com/office/drawing/2014/main" id="{B558F61A-7BCC-4D4D-8614-23E922F5AE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2951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0" name="Freeform 240">
                <a:extLst>
                  <a:ext uri="{FF2B5EF4-FFF2-40B4-BE49-F238E27FC236}">
                    <a16:creationId xmlns:a16="http://schemas.microsoft.com/office/drawing/2014/main" id="{E2004C1F-E4B8-4CD6-9FA2-23A1A67DC7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1" name="Freeform 241">
                <a:extLst>
                  <a:ext uri="{FF2B5EF4-FFF2-40B4-BE49-F238E27FC236}">
                    <a16:creationId xmlns:a16="http://schemas.microsoft.com/office/drawing/2014/main" id="{4E71FA92-9BAE-4C10-8ED9-86C7F8BAE7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2" name="Freeform 242">
                <a:extLst>
                  <a:ext uri="{FF2B5EF4-FFF2-40B4-BE49-F238E27FC236}">
                    <a16:creationId xmlns:a16="http://schemas.microsoft.com/office/drawing/2014/main" id="{5C391A3E-7C2F-44F3-B571-FF2398C7FD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3" name="Freeform 243">
                <a:extLst>
                  <a:ext uri="{FF2B5EF4-FFF2-40B4-BE49-F238E27FC236}">
                    <a16:creationId xmlns:a16="http://schemas.microsoft.com/office/drawing/2014/main" id="{07A6325F-E2A5-4AD3-934C-46DDB80CD5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4" name="Freeform 244">
                <a:extLst>
                  <a:ext uri="{FF2B5EF4-FFF2-40B4-BE49-F238E27FC236}">
                    <a16:creationId xmlns:a16="http://schemas.microsoft.com/office/drawing/2014/main" id="{56CE359C-4D90-45DE-B49C-6052EFBABD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5" name="Freeform 245">
                <a:extLst>
                  <a:ext uri="{FF2B5EF4-FFF2-40B4-BE49-F238E27FC236}">
                    <a16:creationId xmlns:a16="http://schemas.microsoft.com/office/drawing/2014/main" id="{E01F0429-E8B2-46D3-8661-287753CC5C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6" name="Freeform 246">
                <a:extLst>
                  <a:ext uri="{FF2B5EF4-FFF2-40B4-BE49-F238E27FC236}">
                    <a16:creationId xmlns:a16="http://schemas.microsoft.com/office/drawing/2014/main" id="{7555AE4B-277B-4A60-B913-D8F219EACE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7" name="Freeform 247">
                <a:extLst>
                  <a:ext uri="{FF2B5EF4-FFF2-40B4-BE49-F238E27FC236}">
                    <a16:creationId xmlns:a16="http://schemas.microsoft.com/office/drawing/2014/main" id="{707496A0-D246-4581-8C19-32F321D3DA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3100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8" name="Freeform 248">
                <a:extLst>
                  <a:ext uri="{FF2B5EF4-FFF2-40B4-BE49-F238E27FC236}">
                    <a16:creationId xmlns:a16="http://schemas.microsoft.com/office/drawing/2014/main" id="{62656743-0586-4C45-9C93-ED5ACE1908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79" name="Freeform 249">
                <a:extLst>
                  <a:ext uri="{FF2B5EF4-FFF2-40B4-BE49-F238E27FC236}">
                    <a16:creationId xmlns:a16="http://schemas.microsoft.com/office/drawing/2014/main" id="{4EBD7A52-075A-40BD-A9FB-5AA6B48884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0" name="Freeform 250">
                <a:extLst>
                  <a:ext uri="{FF2B5EF4-FFF2-40B4-BE49-F238E27FC236}">
                    <a16:creationId xmlns:a16="http://schemas.microsoft.com/office/drawing/2014/main" id="{E7827148-5C02-41BD-8384-8468633AEC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1" name="Freeform 251">
                <a:extLst>
                  <a:ext uri="{FF2B5EF4-FFF2-40B4-BE49-F238E27FC236}">
                    <a16:creationId xmlns:a16="http://schemas.microsoft.com/office/drawing/2014/main" id="{732B8A01-0260-4D05-A560-B0F14E2CBE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2" name="Freeform 252">
                <a:extLst>
                  <a:ext uri="{FF2B5EF4-FFF2-40B4-BE49-F238E27FC236}">
                    <a16:creationId xmlns:a16="http://schemas.microsoft.com/office/drawing/2014/main" id="{56CE53AF-722F-45D6-AD6A-49F8950F99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3100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3" name="Freeform 253">
                <a:extLst>
                  <a:ext uri="{FF2B5EF4-FFF2-40B4-BE49-F238E27FC236}">
                    <a16:creationId xmlns:a16="http://schemas.microsoft.com/office/drawing/2014/main" id="{421F8F62-8D01-4ACA-B467-19A6FF0087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4" name="Freeform 254">
                <a:extLst>
                  <a:ext uri="{FF2B5EF4-FFF2-40B4-BE49-F238E27FC236}">
                    <a16:creationId xmlns:a16="http://schemas.microsoft.com/office/drawing/2014/main" id="{9E2E43FC-0094-4325-A77B-50DE3A7D4F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5" name="Freeform 255">
                <a:extLst>
                  <a:ext uri="{FF2B5EF4-FFF2-40B4-BE49-F238E27FC236}">
                    <a16:creationId xmlns:a16="http://schemas.microsoft.com/office/drawing/2014/main" id="{07874053-CBB2-483D-B574-F045267110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6" name="Freeform 256">
                <a:extLst>
                  <a:ext uri="{FF2B5EF4-FFF2-40B4-BE49-F238E27FC236}">
                    <a16:creationId xmlns:a16="http://schemas.microsoft.com/office/drawing/2014/main" id="{876F9857-88BA-4BDE-B9CE-64CCB5BA59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7" name="Freeform 257">
                <a:extLst>
                  <a:ext uri="{FF2B5EF4-FFF2-40B4-BE49-F238E27FC236}">
                    <a16:creationId xmlns:a16="http://schemas.microsoft.com/office/drawing/2014/main" id="{D7AD7912-BE78-4840-92B9-AD1B7310D7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951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8" name="Freeform 258">
                <a:extLst>
                  <a:ext uri="{FF2B5EF4-FFF2-40B4-BE49-F238E27FC236}">
                    <a16:creationId xmlns:a16="http://schemas.microsoft.com/office/drawing/2014/main" id="{F854A28D-5FFF-4680-AB80-065D967670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89" name="Freeform 259">
                <a:extLst>
                  <a:ext uri="{FF2B5EF4-FFF2-40B4-BE49-F238E27FC236}">
                    <a16:creationId xmlns:a16="http://schemas.microsoft.com/office/drawing/2014/main" id="{6277545E-C54E-4707-A58B-5E6F539EE9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0" name="Freeform 260">
                <a:extLst>
                  <a:ext uri="{FF2B5EF4-FFF2-40B4-BE49-F238E27FC236}">
                    <a16:creationId xmlns:a16="http://schemas.microsoft.com/office/drawing/2014/main" id="{F9855007-7B32-46A3-95F9-C0A2AD6E1D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2951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5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6" y="7"/>
                      <a:pt x="112" y="39"/>
                      <a:pt x="95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1" name="Freeform 261">
                <a:extLst>
                  <a:ext uri="{FF2B5EF4-FFF2-40B4-BE49-F238E27FC236}">
                    <a16:creationId xmlns:a16="http://schemas.microsoft.com/office/drawing/2014/main" id="{BEB1FDEF-7536-4234-85DB-B8411E2D88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2" name="Freeform 262">
                <a:extLst>
                  <a:ext uri="{FF2B5EF4-FFF2-40B4-BE49-F238E27FC236}">
                    <a16:creationId xmlns:a16="http://schemas.microsoft.com/office/drawing/2014/main" id="{4EEE6B8C-CBA2-4332-A243-4DF4A618B8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2951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3" name="Freeform 263">
                <a:extLst>
                  <a:ext uri="{FF2B5EF4-FFF2-40B4-BE49-F238E27FC236}">
                    <a16:creationId xmlns:a16="http://schemas.microsoft.com/office/drawing/2014/main" id="{EBD9C327-7DD9-4441-AC7B-6A34B3A59B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2951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4" name="Freeform 264">
                <a:extLst>
                  <a:ext uri="{FF2B5EF4-FFF2-40B4-BE49-F238E27FC236}">
                    <a16:creationId xmlns:a16="http://schemas.microsoft.com/office/drawing/2014/main" id="{51FD4EA9-9A89-49EA-B57D-F67AAFAFAE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3100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5" name="Freeform 265">
                <a:extLst>
                  <a:ext uri="{FF2B5EF4-FFF2-40B4-BE49-F238E27FC236}">
                    <a16:creationId xmlns:a16="http://schemas.microsoft.com/office/drawing/2014/main" id="{13BE3616-EFFA-4D16-81DB-0F28A349C4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6" name="Freeform 266">
                <a:extLst>
                  <a:ext uri="{FF2B5EF4-FFF2-40B4-BE49-F238E27FC236}">
                    <a16:creationId xmlns:a16="http://schemas.microsoft.com/office/drawing/2014/main" id="{DC61F27F-0BA3-44F5-9034-FA26EB2876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7" name="Freeform 267">
                <a:extLst>
                  <a:ext uri="{FF2B5EF4-FFF2-40B4-BE49-F238E27FC236}">
                    <a16:creationId xmlns:a16="http://schemas.microsoft.com/office/drawing/2014/main" id="{589D67DA-BCAD-4D1E-AA8B-969717334B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3100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5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6" y="8"/>
                      <a:pt x="112" y="40"/>
                      <a:pt x="95" y="48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8" name="Freeform 268">
                <a:extLst>
                  <a:ext uri="{FF2B5EF4-FFF2-40B4-BE49-F238E27FC236}">
                    <a16:creationId xmlns:a16="http://schemas.microsoft.com/office/drawing/2014/main" id="{1BA71FB6-98E0-49F7-8B64-ECBF8F6A95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99" name="Freeform 269">
                <a:extLst>
                  <a:ext uri="{FF2B5EF4-FFF2-40B4-BE49-F238E27FC236}">
                    <a16:creationId xmlns:a16="http://schemas.microsoft.com/office/drawing/2014/main" id="{5795C4D1-5A85-4B3C-95A2-7324D0D982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3100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5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0" name="Freeform 270">
                <a:extLst>
                  <a:ext uri="{FF2B5EF4-FFF2-40B4-BE49-F238E27FC236}">
                    <a16:creationId xmlns:a16="http://schemas.microsoft.com/office/drawing/2014/main" id="{A6D2ED29-D2F2-4326-8A19-CEF7017BEB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3100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5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5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1" name="Freeform 271">
                <a:extLst>
                  <a:ext uri="{FF2B5EF4-FFF2-40B4-BE49-F238E27FC236}">
                    <a16:creationId xmlns:a16="http://schemas.microsoft.com/office/drawing/2014/main" id="{08C05A40-1439-4DFA-B649-ABA223F9FF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2" name="Freeform 272">
                <a:extLst>
                  <a:ext uri="{FF2B5EF4-FFF2-40B4-BE49-F238E27FC236}">
                    <a16:creationId xmlns:a16="http://schemas.microsoft.com/office/drawing/2014/main" id="{2FEFF86F-5373-4D76-964A-BEB6CB0537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2650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3" name="Freeform 273">
                <a:extLst>
                  <a:ext uri="{FF2B5EF4-FFF2-40B4-BE49-F238E27FC236}">
                    <a16:creationId xmlns:a16="http://schemas.microsoft.com/office/drawing/2014/main" id="{C1CC7995-90FD-48B6-9DA6-FD7CC9D482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4" name="Freeform 274">
                <a:extLst>
                  <a:ext uri="{FF2B5EF4-FFF2-40B4-BE49-F238E27FC236}">
                    <a16:creationId xmlns:a16="http://schemas.microsoft.com/office/drawing/2014/main" id="{1ECA2E2C-DEAA-49D5-95A5-809F874DE2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5" name="Freeform 275">
                <a:extLst>
                  <a:ext uri="{FF2B5EF4-FFF2-40B4-BE49-F238E27FC236}">
                    <a16:creationId xmlns:a16="http://schemas.microsoft.com/office/drawing/2014/main" id="{E891516A-586A-46DA-BE4A-2B2244CEE3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6" name="Freeform 276">
                <a:extLst>
                  <a:ext uri="{FF2B5EF4-FFF2-40B4-BE49-F238E27FC236}">
                    <a16:creationId xmlns:a16="http://schemas.microsoft.com/office/drawing/2014/main" id="{4FC4DBE3-421B-40A1-8A5A-DEA7DB7714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7" name="Freeform 277">
                <a:extLst>
                  <a:ext uri="{FF2B5EF4-FFF2-40B4-BE49-F238E27FC236}">
                    <a16:creationId xmlns:a16="http://schemas.microsoft.com/office/drawing/2014/main" id="{2F131249-3190-45FD-8FA2-AE297EA2D4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2650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8" name="Freeform 278">
                <a:extLst>
                  <a:ext uri="{FF2B5EF4-FFF2-40B4-BE49-F238E27FC236}">
                    <a16:creationId xmlns:a16="http://schemas.microsoft.com/office/drawing/2014/main" id="{72259990-0ADD-46E1-BC77-BE83156499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09" name="Freeform 279">
                <a:extLst>
                  <a:ext uri="{FF2B5EF4-FFF2-40B4-BE49-F238E27FC236}">
                    <a16:creationId xmlns:a16="http://schemas.microsoft.com/office/drawing/2014/main" id="{CE6C15C8-E4CB-477D-A520-8321B2A881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0" name="Freeform 280">
                <a:extLst>
                  <a:ext uri="{FF2B5EF4-FFF2-40B4-BE49-F238E27FC236}">
                    <a16:creationId xmlns:a16="http://schemas.microsoft.com/office/drawing/2014/main" id="{17C01C6E-6645-4E83-B93B-DB60BBB269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1" name="Freeform 281">
                <a:extLst>
                  <a:ext uri="{FF2B5EF4-FFF2-40B4-BE49-F238E27FC236}">
                    <a16:creationId xmlns:a16="http://schemas.microsoft.com/office/drawing/2014/main" id="{50370196-D6A0-4F29-A82E-0A024FC0CD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2" name="Freeform 282">
                <a:extLst>
                  <a:ext uri="{FF2B5EF4-FFF2-40B4-BE49-F238E27FC236}">
                    <a16:creationId xmlns:a16="http://schemas.microsoft.com/office/drawing/2014/main" id="{D9C1E911-A2F2-4323-AC8B-343A73D8CF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2650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3" name="Freeform 283">
                <a:extLst>
                  <a:ext uri="{FF2B5EF4-FFF2-40B4-BE49-F238E27FC236}">
                    <a16:creationId xmlns:a16="http://schemas.microsoft.com/office/drawing/2014/main" id="{F96D11BF-163E-4086-8631-C32AC10BC2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4" name="Freeform 284">
                <a:extLst>
                  <a:ext uri="{FF2B5EF4-FFF2-40B4-BE49-F238E27FC236}">
                    <a16:creationId xmlns:a16="http://schemas.microsoft.com/office/drawing/2014/main" id="{0E87CB2E-1D68-40A5-8886-706E02ECAF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5" name="Freeform 285">
                <a:extLst>
                  <a:ext uri="{FF2B5EF4-FFF2-40B4-BE49-F238E27FC236}">
                    <a16:creationId xmlns:a16="http://schemas.microsoft.com/office/drawing/2014/main" id="{6DB2462C-2724-4E33-A215-7795FAC042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2799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6" name="Freeform 286">
                <a:extLst>
                  <a:ext uri="{FF2B5EF4-FFF2-40B4-BE49-F238E27FC236}">
                    <a16:creationId xmlns:a16="http://schemas.microsoft.com/office/drawing/2014/main" id="{CB4EE3C8-1761-4693-B2D9-5A07862FF1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7" name="Freeform 287">
                <a:extLst>
                  <a:ext uri="{FF2B5EF4-FFF2-40B4-BE49-F238E27FC236}">
                    <a16:creationId xmlns:a16="http://schemas.microsoft.com/office/drawing/2014/main" id="{737E8CD5-7742-4B81-95F9-AA482842DB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8" name="Freeform 288">
                <a:extLst>
                  <a:ext uri="{FF2B5EF4-FFF2-40B4-BE49-F238E27FC236}">
                    <a16:creationId xmlns:a16="http://schemas.microsoft.com/office/drawing/2014/main" id="{58B8264B-8673-4965-96BA-B884192D51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19" name="Freeform 289">
                <a:extLst>
                  <a:ext uri="{FF2B5EF4-FFF2-40B4-BE49-F238E27FC236}">
                    <a16:creationId xmlns:a16="http://schemas.microsoft.com/office/drawing/2014/main" id="{929E2B44-934C-4941-BD6D-B3D1159516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0" name="Freeform 290">
                <a:extLst>
                  <a:ext uri="{FF2B5EF4-FFF2-40B4-BE49-F238E27FC236}">
                    <a16:creationId xmlns:a16="http://schemas.microsoft.com/office/drawing/2014/main" id="{1ACBBEA2-4F1B-4678-9724-6E02EF1A02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2799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1" name="Freeform 291">
                <a:extLst>
                  <a:ext uri="{FF2B5EF4-FFF2-40B4-BE49-F238E27FC236}">
                    <a16:creationId xmlns:a16="http://schemas.microsoft.com/office/drawing/2014/main" id="{663853B6-AF61-4155-A7EC-2F945960C2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2" name="Freeform 292">
                <a:extLst>
                  <a:ext uri="{FF2B5EF4-FFF2-40B4-BE49-F238E27FC236}">
                    <a16:creationId xmlns:a16="http://schemas.microsoft.com/office/drawing/2014/main" id="{D356EB9B-37FE-4207-AD20-1C708148F5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3" name="Freeform 293">
                <a:extLst>
                  <a:ext uri="{FF2B5EF4-FFF2-40B4-BE49-F238E27FC236}">
                    <a16:creationId xmlns:a16="http://schemas.microsoft.com/office/drawing/2014/main" id="{649D8C83-3BC2-42E0-A484-0357FDDE5D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4" name="Freeform 294">
                <a:extLst>
                  <a:ext uri="{FF2B5EF4-FFF2-40B4-BE49-F238E27FC236}">
                    <a16:creationId xmlns:a16="http://schemas.microsoft.com/office/drawing/2014/main" id="{A0EF4BA9-E77E-433C-B5FE-1E6143757D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5" name="Freeform 295">
                <a:extLst>
                  <a:ext uri="{FF2B5EF4-FFF2-40B4-BE49-F238E27FC236}">
                    <a16:creationId xmlns:a16="http://schemas.microsoft.com/office/drawing/2014/main" id="{95D8D7C0-AC28-4818-A241-F5D33F9D79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2799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6" name="Freeform 296">
                <a:extLst>
                  <a:ext uri="{FF2B5EF4-FFF2-40B4-BE49-F238E27FC236}">
                    <a16:creationId xmlns:a16="http://schemas.microsoft.com/office/drawing/2014/main" id="{515477C6-27F5-4C82-A793-FB4561D404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7" name="Freeform 297">
                <a:extLst>
                  <a:ext uri="{FF2B5EF4-FFF2-40B4-BE49-F238E27FC236}">
                    <a16:creationId xmlns:a16="http://schemas.microsoft.com/office/drawing/2014/main" id="{0F724E26-B341-4D0A-A036-46AA93B846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8" name="Freeform 298">
                <a:extLst>
                  <a:ext uri="{FF2B5EF4-FFF2-40B4-BE49-F238E27FC236}">
                    <a16:creationId xmlns:a16="http://schemas.microsoft.com/office/drawing/2014/main" id="{749B5BA1-BB4A-44BB-B002-677470CD96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29" name="Freeform 299">
                <a:extLst>
                  <a:ext uri="{FF2B5EF4-FFF2-40B4-BE49-F238E27FC236}">
                    <a16:creationId xmlns:a16="http://schemas.microsoft.com/office/drawing/2014/main" id="{40F39EB4-2A39-4653-AA30-341E67E7E1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0" name="Freeform 300">
                <a:extLst>
                  <a:ext uri="{FF2B5EF4-FFF2-40B4-BE49-F238E27FC236}">
                    <a16:creationId xmlns:a16="http://schemas.microsoft.com/office/drawing/2014/main" id="{B7974721-8455-46D9-9626-1E0961D8F7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2650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1" name="Freeform 301">
                <a:extLst>
                  <a:ext uri="{FF2B5EF4-FFF2-40B4-BE49-F238E27FC236}">
                    <a16:creationId xmlns:a16="http://schemas.microsoft.com/office/drawing/2014/main" id="{0AF3FE09-97BD-4833-8248-C6913A2E83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2" name="Freeform 302">
                <a:extLst>
                  <a:ext uri="{FF2B5EF4-FFF2-40B4-BE49-F238E27FC236}">
                    <a16:creationId xmlns:a16="http://schemas.microsoft.com/office/drawing/2014/main" id="{484ED6C1-FBCA-4213-B44A-0537505424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3" name="Freeform 303">
                <a:extLst>
                  <a:ext uri="{FF2B5EF4-FFF2-40B4-BE49-F238E27FC236}">
                    <a16:creationId xmlns:a16="http://schemas.microsoft.com/office/drawing/2014/main" id="{2D4E070E-7F36-4923-8D3B-79F30C4460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4" name="Freeform 304">
                <a:extLst>
                  <a:ext uri="{FF2B5EF4-FFF2-40B4-BE49-F238E27FC236}">
                    <a16:creationId xmlns:a16="http://schemas.microsoft.com/office/drawing/2014/main" id="{5EA76DC9-23E4-4DB2-9E6C-3EFF825E87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5" name="Freeform 305">
                <a:extLst>
                  <a:ext uri="{FF2B5EF4-FFF2-40B4-BE49-F238E27FC236}">
                    <a16:creationId xmlns:a16="http://schemas.microsoft.com/office/drawing/2014/main" id="{0515420C-ECCE-42C5-BE4E-563247F916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2650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6" name="Freeform 306">
                <a:extLst>
                  <a:ext uri="{FF2B5EF4-FFF2-40B4-BE49-F238E27FC236}">
                    <a16:creationId xmlns:a16="http://schemas.microsoft.com/office/drawing/2014/main" id="{929D5E9B-CE69-41F2-9991-573DA961CF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7" name="Freeform 307">
                <a:extLst>
                  <a:ext uri="{FF2B5EF4-FFF2-40B4-BE49-F238E27FC236}">
                    <a16:creationId xmlns:a16="http://schemas.microsoft.com/office/drawing/2014/main" id="{D083831C-2C5E-45A2-AC4D-8EFBE6E2F2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8" name="Freeform 308">
                <a:extLst>
                  <a:ext uri="{FF2B5EF4-FFF2-40B4-BE49-F238E27FC236}">
                    <a16:creationId xmlns:a16="http://schemas.microsoft.com/office/drawing/2014/main" id="{CB9CA243-4AE5-4DA3-B7F7-3CC6B6A9CF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39" name="Freeform 309">
                <a:extLst>
                  <a:ext uri="{FF2B5EF4-FFF2-40B4-BE49-F238E27FC236}">
                    <a16:creationId xmlns:a16="http://schemas.microsoft.com/office/drawing/2014/main" id="{A52E751A-CAE7-4ABB-8319-1EA3715E3A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0" name="Freeform 310">
                <a:extLst>
                  <a:ext uri="{FF2B5EF4-FFF2-40B4-BE49-F238E27FC236}">
                    <a16:creationId xmlns:a16="http://schemas.microsoft.com/office/drawing/2014/main" id="{19FEA110-F32C-4951-A679-686EEE7D2F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1" name="Freeform 311">
                <a:extLst>
                  <a:ext uri="{FF2B5EF4-FFF2-40B4-BE49-F238E27FC236}">
                    <a16:creationId xmlns:a16="http://schemas.microsoft.com/office/drawing/2014/main" id="{5DB9ED00-BAB7-42AB-9467-4CDF4A202A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2" name="Freeform 312">
                <a:extLst>
                  <a:ext uri="{FF2B5EF4-FFF2-40B4-BE49-F238E27FC236}">
                    <a16:creationId xmlns:a16="http://schemas.microsoft.com/office/drawing/2014/main" id="{EF9E2408-84D2-456C-99B7-023D4FEC77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3" name="Freeform 313">
                <a:extLst>
                  <a:ext uri="{FF2B5EF4-FFF2-40B4-BE49-F238E27FC236}">
                    <a16:creationId xmlns:a16="http://schemas.microsoft.com/office/drawing/2014/main" id="{B7B4D24D-22A7-4271-A1DF-9DAF18E5CB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2799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4" name="Freeform 314">
                <a:extLst>
                  <a:ext uri="{FF2B5EF4-FFF2-40B4-BE49-F238E27FC236}">
                    <a16:creationId xmlns:a16="http://schemas.microsoft.com/office/drawing/2014/main" id="{188815FE-22F5-4146-A99A-592FA4EB72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5" name="Freeform 315">
                <a:extLst>
                  <a:ext uri="{FF2B5EF4-FFF2-40B4-BE49-F238E27FC236}">
                    <a16:creationId xmlns:a16="http://schemas.microsoft.com/office/drawing/2014/main" id="{FAE7DEFD-7513-4E39-8B74-1B54089E91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6" name="Freeform 316">
                <a:extLst>
                  <a:ext uri="{FF2B5EF4-FFF2-40B4-BE49-F238E27FC236}">
                    <a16:creationId xmlns:a16="http://schemas.microsoft.com/office/drawing/2014/main" id="{547E9E35-73BE-4C19-806E-F85401AD95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7" name="Freeform 317">
                <a:extLst>
                  <a:ext uri="{FF2B5EF4-FFF2-40B4-BE49-F238E27FC236}">
                    <a16:creationId xmlns:a16="http://schemas.microsoft.com/office/drawing/2014/main" id="{A350ACA4-CB51-48F4-9459-B160FE95FF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8" name="Freeform 318">
                <a:extLst>
                  <a:ext uri="{FF2B5EF4-FFF2-40B4-BE49-F238E27FC236}">
                    <a16:creationId xmlns:a16="http://schemas.microsoft.com/office/drawing/2014/main" id="{47B2C963-656C-4E82-9A8C-E945176555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2799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49" name="Freeform 319">
                <a:extLst>
                  <a:ext uri="{FF2B5EF4-FFF2-40B4-BE49-F238E27FC236}">
                    <a16:creationId xmlns:a16="http://schemas.microsoft.com/office/drawing/2014/main" id="{3DBD7530-E50E-457E-AD0C-1D9D71C2BB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50" name="Freeform 320">
                <a:extLst>
                  <a:ext uri="{FF2B5EF4-FFF2-40B4-BE49-F238E27FC236}">
                    <a16:creationId xmlns:a16="http://schemas.microsoft.com/office/drawing/2014/main" id="{90380E9E-42FD-4895-9FAB-C9C17C5EE5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51" name="Freeform 321">
                <a:extLst>
                  <a:ext uri="{FF2B5EF4-FFF2-40B4-BE49-F238E27FC236}">
                    <a16:creationId xmlns:a16="http://schemas.microsoft.com/office/drawing/2014/main" id="{258819B7-910D-493E-9292-D929D5D6B3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52" name="Freeform 322">
                <a:extLst>
                  <a:ext uri="{FF2B5EF4-FFF2-40B4-BE49-F238E27FC236}">
                    <a16:creationId xmlns:a16="http://schemas.microsoft.com/office/drawing/2014/main" id="{08CEC040-BF23-4D1F-9E53-48F77F0D85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53" name="Freeform 323">
                <a:extLst>
                  <a:ext uri="{FF2B5EF4-FFF2-40B4-BE49-F238E27FC236}">
                    <a16:creationId xmlns:a16="http://schemas.microsoft.com/office/drawing/2014/main" id="{91B9084D-5AA4-4284-8A41-93C0806C9C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650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54" name="Freeform 324">
                <a:extLst>
                  <a:ext uri="{FF2B5EF4-FFF2-40B4-BE49-F238E27FC236}">
                    <a16:creationId xmlns:a16="http://schemas.microsoft.com/office/drawing/2014/main" id="{4D3A8EE9-5EE3-4A97-AC1A-F7A31F99D5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55" name="Freeform 325">
                <a:extLst>
                  <a:ext uri="{FF2B5EF4-FFF2-40B4-BE49-F238E27FC236}">
                    <a16:creationId xmlns:a16="http://schemas.microsoft.com/office/drawing/2014/main" id="{89767DD5-9DEE-4595-84A2-8F7E6050E5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56" name="Freeform 326">
                <a:extLst>
                  <a:ext uri="{FF2B5EF4-FFF2-40B4-BE49-F238E27FC236}">
                    <a16:creationId xmlns:a16="http://schemas.microsoft.com/office/drawing/2014/main" id="{24E65B51-EDBE-4484-8B59-E8D0D72F77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2650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5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6" y="7"/>
                      <a:pt x="112" y="39"/>
                      <a:pt x="95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57" name="Freeform 327">
                <a:extLst>
                  <a:ext uri="{FF2B5EF4-FFF2-40B4-BE49-F238E27FC236}">
                    <a16:creationId xmlns:a16="http://schemas.microsoft.com/office/drawing/2014/main" id="{D2B68809-5ABB-45B8-9ED5-F47563FB75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58" name="Freeform 328">
                <a:extLst>
                  <a:ext uri="{FF2B5EF4-FFF2-40B4-BE49-F238E27FC236}">
                    <a16:creationId xmlns:a16="http://schemas.microsoft.com/office/drawing/2014/main" id="{CE33B45E-CA58-4EAC-AE00-B1EBE1B028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2650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59" name="Freeform 329">
                <a:extLst>
                  <a:ext uri="{FF2B5EF4-FFF2-40B4-BE49-F238E27FC236}">
                    <a16:creationId xmlns:a16="http://schemas.microsoft.com/office/drawing/2014/main" id="{939E03C0-3FB3-4981-A4B4-CC382F7AC8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2650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60" name="Freeform 330">
                <a:extLst>
                  <a:ext uri="{FF2B5EF4-FFF2-40B4-BE49-F238E27FC236}">
                    <a16:creationId xmlns:a16="http://schemas.microsoft.com/office/drawing/2014/main" id="{E16C7B9B-5F8D-43D0-B151-480EC42236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799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61" name="Freeform 331">
                <a:extLst>
                  <a:ext uri="{FF2B5EF4-FFF2-40B4-BE49-F238E27FC236}">
                    <a16:creationId xmlns:a16="http://schemas.microsoft.com/office/drawing/2014/main" id="{A66673F6-CF7F-478A-B0E7-745DDF5302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62" name="Freeform 332">
                <a:extLst>
                  <a:ext uri="{FF2B5EF4-FFF2-40B4-BE49-F238E27FC236}">
                    <a16:creationId xmlns:a16="http://schemas.microsoft.com/office/drawing/2014/main" id="{8A9B3084-093E-423E-9B63-DCB4483C24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63" name="Freeform 333">
                <a:extLst>
                  <a:ext uri="{FF2B5EF4-FFF2-40B4-BE49-F238E27FC236}">
                    <a16:creationId xmlns:a16="http://schemas.microsoft.com/office/drawing/2014/main" id="{D0FDD126-BF05-46C1-848C-1A4088F9FA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2799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5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6" y="8"/>
                      <a:pt x="112" y="40"/>
                      <a:pt x="95" y="48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64" name="Freeform 334">
                <a:extLst>
                  <a:ext uri="{FF2B5EF4-FFF2-40B4-BE49-F238E27FC236}">
                    <a16:creationId xmlns:a16="http://schemas.microsoft.com/office/drawing/2014/main" id="{5163311D-852D-4829-A980-28E0EC13E2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65" name="Freeform 335">
                <a:extLst>
                  <a:ext uri="{FF2B5EF4-FFF2-40B4-BE49-F238E27FC236}">
                    <a16:creationId xmlns:a16="http://schemas.microsoft.com/office/drawing/2014/main" id="{C5F552AA-B6C5-4336-B970-C75E6F2D66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2799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66" name="Freeform 336">
                <a:extLst>
                  <a:ext uri="{FF2B5EF4-FFF2-40B4-BE49-F238E27FC236}">
                    <a16:creationId xmlns:a16="http://schemas.microsoft.com/office/drawing/2014/main" id="{E89EE9FA-594E-426A-BC37-8B9778090B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2799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67" name="Freeform 337">
                <a:extLst>
                  <a:ext uri="{FF2B5EF4-FFF2-40B4-BE49-F238E27FC236}">
                    <a16:creationId xmlns:a16="http://schemas.microsoft.com/office/drawing/2014/main" id="{15226AE1-9052-406A-9C1F-DED63FB6F8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68" name="Freeform 338">
                <a:extLst>
                  <a:ext uri="{FF2B5EF4-FFF2-40B4-BE49-F238E27FC236}">
                    <a16:creationId xmlns:a16="http://schemas.microsoft.com/office/drawing/2014/main" id="{9544D4AE-304C-47DF-AEA6-CAB0E0E0F3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2349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69" name="Freeform 339">
                <a:extLst>
                  <a:ext uri="{FF2B5EF4-FFF2-40B4-BE49-F238E27FC236}">
                    <a16:creationId xmlns:a16="http://schemas.microsoft.com/office/drawing/2014/main" id="{1D64F772-A634-4264-BD51-215F8CC63E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70" name="Freeform 340">
                <a:extLst>
                  <a:ext uri="{FF2B5EF4-FFF2-40B4-BE49-F238E27FC236}">
                    <a16:creationId xmlns:a16="http://schemas.microsoft.com/office/drawing/2014/main" id="{7DD51E6B-604B-4395-880D-29DBB5154E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71" name="Freeform 341">
                <a:extLst>
                  <a:ext uri="{FF2B5EF4-FFF2-40B4-BE49-F238E27FC236}">
                    <a16:creationId xmlns:a16="http://schemas.microsoft.com/office/drawing/2014/main" id="{468F27BB-A283-46A6-A009-DE03029365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72" name="Freeform 342">
                <a:extLst>
                  <a:ext uri="{FF2B5EF4-FFF2-40B4-BE49-F238E27FC236}">
                    <a16:creationId xmlns:a16="http://schemas.microsoft.com/office/drawing/2014/main" id="{7D43B223-46D9-4B58-B2C6-5F6365EB89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73" name="Freeform 343">
                <a:extLst>
                  <a:ext uri="{FF2B5EF4-FFF2-40B4-BE49-F238E27FC236}">
                    <a16:creationId xmlns:a16="http://schemas.microsoft.com/office/drawing/2014/main" id="{18627533-983C-4242-AD55-08C524ED57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2349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74" name="Freeform 344">
                <a:extLst>
                  <a:ext uri="{FF2B5EF4-FFF2-40B4-BE49-F238E27FC236}">
                    <a16:creationId xmlns:a16="http://schemas.microsoft.com/office/drawing/2014/main" id="{BF219896-BE03-4CCE-BE8E-2857B2467A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75" name="Freeform 345">
                <a:extLst>
                  <a:ext uri="{FF2B5EF4-FFF2-40B4-BE49-F238E27FC236}">
                    <a16:creationId xmlns:a16="http://schemas.microsoft.com/office/drawing/2014/main" id="{BCAA9C9D-6250-48E7-B4B5-E196642315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76" name="Freeform 346">
                <a:extLst>
                  <a:ext uri="{FF2B5EF4-FFF2-40B4-BE49-F238E27FC236}">
                    <a16:creationId xmlns:a16="http://schemas.microsoft.com/office/drawing/2014/main" id="{0DA53A3C-82B5-4D57-BBF2-F86E5C2E10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77" name="Freeform 347">
                <a:extLst>
                  <a:ext uri="{FF2B5EF4-FFF2-40B4-BE49-F238E27FC236}">
                    <a16:creationId xmlns:a16="http://schemas.microsoft.com/office/drawing/2014/main" id="{9F355EE0-97EA-4F51-925D-71C6E10AC9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78" name="Freeform 348">
                <a:extLst>
                  <a:ext uri="{FF2B5EF4-FFF2-40B4-BE49-F238E27FC236}">
                    <a16:creationId xmlns:a16="http://schemas.microsoft.com/office/drawing/2014/main" id="{BEA3B943-3C32-422C-8A93-9B56A3440A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2349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79" name="Freeform 349">
                <a:extLst>
                  <a:ext uri="{FF2B5EF4-FFF2-40B4-BE49-F238E27FC236}">
                    <a16:creationId xmlns:a16="http://schemas.microsoft.com/office/drawing/2014/main" id="{2A4667EB-BBDE-4C1D-B452-971D73A0E6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80" name="Freeform 350">
                <a:extLst>
                  <a:ext uri="{FF2B5EF4-FFF2-40B4-BE49-F238E27FC236}">
                    <a16:creationId xmlns:a16="http://schemas.microsoft.com/office/drawing/2014/main" id="{2B3ABDEE-BA31-4E43-9571-F14B8CB1A5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81" name="Freeform 351">
                <a:extLst>
                  <a:ext uri="{FF2B5EF4-FFF2-40B4-BE49-F238E27FC236}">
                    <a16:creationId xmlns:a16="http://schemas.microsoft.com/office/drawing/2014/main" id="{4B6669BB-DFC5-4746-A9D6-429C2348A9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2498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82" name="Freeform 352">
                <a:extLst>
                  <a:ext uri="{FF2B5EF4-FFF2-40B4-BE49-F238E27FC236}">
                    <a16:creationId xmlns:a16="http://schemas.microsoft.com/office/drawing/2014/main" id="{430B071D-E90D-46B6-B7C4-767748D0F5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83" name="Freeform 353">
                <a:extLst>
                  <a:ext uri="{FF2B5EF4-FFF2-40B4-BE49-F238E27FC236}">
                    <a16:creationId xmlns:a16="http://schemas.microsoft.com/office/drawing/2014/main" id="{86916BC9-CB35-4924-9622-A19395E965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1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84" name="Freeform 354">
                <a:extLst>
                  <a:ext uri="{FF2B5EF4-FFF2-40B4-BE49-F238E27FC236}">
                    <a16:creationId xmlns:a16="http://schemas.microsoft.com/office/drawing/2014/main" id="{B7D6E085-7EFE-470F-B8AD-6957BF29EE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449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85" name="Freeform 355">
                <a:extLst>
                  <a:ext uri="{FF2B5EF4-FFF2-40B4-BE49-F238E27FC236}">
                    <a16:creationId xmlns:a16="http://schemas.microsoft.com/office/drawing/2014/main" id="{2C506A28-8AB0-4C82-BFB9-E9B5CCDA02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6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86" name="Freeform 356">
                <a:extLst>
                  <a:ext uri="{FF2B5EF4-FFF2-40B4-BE49-F238E27FC236}">
                    <a16:creationId xmlns:a16="http://schemas.microsoft.com/office/drawing/2014/main" id="{741F658E-2C7E-4D9A-8CC3-48A4E40FFD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63" y="2498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87" name="Freeform 357">
                <a:extLst>
                  <a:ext uri="{FF2B5EF4-FFF2-40B4-BE49-F238E27FC236}">
                    <a16:creationId xmlns:a16="http://schemas.microsoft.com/office/drawing/2014/main" id="{DF24FD3C-060D-4DCB-9091-CD6A0D951B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1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88" name="Freeform 358">
                <a:extLst>
                  <a:ext uri="{FF2B5EF4-FFF2-40B4-BE49-F238E27FC236}">
                    <a16:creationId xmlns:a16="http://schemas.microsoft.com/office/drawing/2014/main" id="{6DD3CB05-5ECE-4F96-A722-935899CABF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8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89" name="Freeform 359">
                <a:extLst>
                  <a:ext uri="{FF2B5EF4-FFF2-40B4-BE49-F238E27FC236}">
                    <a16:creationId xmlns:a16="http://schemas.microsoft.com/office/drawing/2014/main" id="{6C6A9189-80B8-4B3C-AD77-F7C4F64E6F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86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90" name="Freeform 360">
                <a:extLst>
                  <a:ext uri="{FF2B5EF4-FFF2-40B4-BE49-F238E27FC236}">
                    <a16:creationId xmlns:a16="http://schemas.microsoft.com/office/drawing/2014/main" id="{B1E91793-743B-4299-8B26-8162E91EF1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93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91" name="Freeform 361">
                <a:extLst>
                  <a:ext uri="{FF2B5EF4-FFF2-40B4-BE49-F238E27FC236}">
                    <a16:creationId xmlns:a16="http://schemas.microsoft.com/office/drawing/2014/main" id="{BB5F9525-EBC7-4657-AC5B-11339C33EB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00" y="2498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92" name="Freeform 362">
                <a:extLst>
                  <a:ext uri="{FF2B5EF4-FFF2-40B4-BE49-F238E27FC236}">
                    <a16:creationId xmlns:a16="http://schemas.microsoft.com/office/drawing/2014/main" id="{3289A5FF-50BA-406A-8F5C-D6D6237C4D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08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93" name="Freeform 363">
                <a:extLst>
                  <a:ext uri="{FF2B5EF4-FFF2-40B4-BE49-F238E27FC236}">
                    <a16:creationId xmlns:a16="http://schemas.microsoft.com/office/drawing/2014/main" id="{78C1649E-82B1-4C4B-8BB9-6FB3D7909A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94" name="Freeform 364">
                <a:extLst>
                  <a:ext uri="{FF2B5EF4-FFF2-40B4-BE49-F238E27FC236}">
                    <a16:creationId xmlns:a16="http://schemas.microsoft.com/office/drawing/2014/main" id="{F212EAE0-89B3-4E6C-9E82-05C74155D0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95" name="Freeform 365">
                <a:extLst>
                  <a:ext uri="{FF2B5EF4-FFF2-40B4-BE49-F238E27FC236}">
                    <a16:creationId xmlns:a16="http://schemas.microsoft.com/office/drawing/2014/main" id="{EBD8DF82-76A4-47FC-A52E-6B2E088AED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96" name="Freeform 366">
                <a:extLst>
                  <a:ext uri="{FF2B5EF4-FFF2-40B4-BE49-F238E27FC236}">
                    <a16:creationId xmlns:a16="http://schemas.microsoft.com/office/drawing/2014/main" id="{0CD95CBF-6FBC-4D9D-9276-1380311778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2349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97" name="Freeform 367">
                <a:extLst>
                  <a:ext uri="{FF2B5EF4-FFF2-40B4-BE49-F238E27FC236}">
                    <a16:creationId xmlns:a16="http://schemas.microsoft.com/office/drawing/2014/main" id="{F16AC324-6951-4F4C-A67D-7641BF7E4A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98" name="Freeform 368">
                <a:extLst>
                  <a:ext uri="{FF2B5EF4-FFF2-40B4-BE49-F238E27FC236}">
                    <a16:creationId xmlns:a16="http://schemas.microsoft.com/office/drawing/2014/main" id="{5B2C77C8-2A35-4CB8-ABD5-ECDF64C1E7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99" name="Freeform 369">
                <a:extLst>
                  <a:ext uri="{FF2B5EF4-FFF2-40B4-BE49-F238E27FC236}">
                    <a16:creationId xmlns:a16="http://schemas.microsoft.com/office/drawing/2014/main" id="{BD8BAE98-5949-4205-812A-95F1A2102E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5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0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00" name="Freeform 370">
                <a:extLst>
                  <a:ext uri="{FF2B5EF4-FFF2-40B4-BE49-F238E27FC236}">
                    <a16:creationId xmlns:a16="http://schemas.microsoft.com/office/drawing/2014/main" id="{7262E6EC-AB3C-4171-A773-516B679370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01" name="Freeform 371">
                <a:extLst>
                  <a:ext uri="{FF2B5EF4-FFF2-40B4-BE49-F238E27FC236}">
                    <a16:creationId xmlns:a16="http://schemas.microsoft.com/office/drawing/2014/main" id="{AAD9D370-4221-4507-8A8A-B07BE0533A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2349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02" name="Freeform 372">
                <a:extLst>
                  <a:ext uri="{FF2B5EF4-FFF2-40B4-BE49-F238E27FC236}">
                    <a16:creationId xmlns:a16="http://schemas.microsoft.com/office/drawing/2014/main" id="{CF5AE2D9-DC84-48C1-A2DF-66FDC7091E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03" name="Freeform 373">
                <a:extLst>
                  <a:ext uri="{FF2B5EF4-FFF2-40B4-BE49-F238E27FC236}">
                    <a16:creationId xmlns:a16="http://schemas.microsoft.com/office/drawing/2014/main" id="{586D1073-A8F5-4256-91DB-BD5813FA2C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04" name="Freeform 374">
                <a:extLst>
                  <a:ext uri="{FF2B5EF4-FFF2-40B4-BE49-F238E27FC236}">
                    <a16:creationId xmlns:a16="http://schemas.microsoft.com/office/drawing/2014/main" id="{C9F936F7-AB1C-483F-B4D9-1DADB9AA81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6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05" name="Freeform 375">
                <a:extLst>
                  <a:ext uri="{FF2B5EF4-FFF2-40B4-BE49-F238E27FC236}">
                    <a16:creationId xmlns:a16="http://schemas.microsoft.com/office/drawing/2014/main" id="{5454AC35-FDA5-4A04-82E6-E2808B1CFD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06" name="Freeform 376">
                <a:extLst>
                  <a:ext uri="{FF2B5EF4-FFF2-40B4-BE49-F238E27FC236}">
                    <a16:creationId xmlns:a16="http://schemas.microsoft.com/office/drawing/2014/main" id="{1330E75A-460C-4EDC-91F3-6DB8A4D287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15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07" name="Freeform 377">
                <a:extLst>
                  <a:ext uri="{FF2B5EF4-FFF2-40B4-BE49-F238E27FC236}">
                    <a16:creationId xmlns:a16="http://schemas.microsoft.com/office/drawing/2014/main" id="{2E8722C5-C9CD-4055-8B00-9CDD959365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23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08" name="Freeform 378">
                <a:extLst>
                  <a:ext uri="{FF2B5EF4-FFF2-40B4-BE49-F238E27FC236}">
                    <a16:creationId xmlns:a16="http://schemas.microsoft.com/office/drawing/2014/main" id="{64B50E7D-1D8B-4B69-BCD8-719EFF7273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30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09" name="Freeform 379">
                <a:extLst>
                  <a:ext uri="{FF2B5EF4-FFF2-40B4-BE49-F238E27FC236}">
                    <a16:creationId xmlns:a16="http://schemas.microsoft.com/office/drawing/2014/main" id="{94A0C479-E679-49E5-AA10-85ABB4EB91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7" y="2498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10" name="Freeform 380">
                <a:extLst>
                  <a:ext uri="{FF2B5EF4-FFF2-40B4-BE49-F238E27FC236}">
                    <a16:creationId xmlns:a16="http://schemas.microsoft.com/office/drawing/2014/main" id="{7E59BB26-387F-4217-AE7C-9FFD6F2940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5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11" name="Freeform 381">
                <a:extLst>
                  <a:ext uri="{FF2B5EF4-FFF2-40B4-BE49-F238E27FC236}">
                    <a16:creationId xmlns:a16="http://schemas.microsoft.com/office/drawing/2014/main" id="{8E96D5EC-E7EC-4381-9C57-2B14E4E2A5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2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12" name="Freeform 382">
                <a:extLst>
                  <a:ext uri="{FF2B5EF4-FFF2-40B4-BE49-F238E27FC236}">
                    <a16:creationId xmlns:a16="http://schemas.microsoft.com/office/drawing/2014/main" id="{45425727-C479-47C8-937C-EE34F6C618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60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5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5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0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13" name="Freeform 383">
                <a:extLst>
                  <a:ext uri="{FF2B5EF4-FFF2-40B4-BE49-F238E27FC236}">
                    <a16:creationId xmlns:a16="http://schemas.microsoft.com/office/drawing/2014/main" id="{FBE47FC2-5453-49C7-B671-9A2B6895DF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67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14" name="Freeform 384">
                <a:extLst>
                  <a:ext uri="{FF2B5EF4-FFF2-40B4-BE49-F238E27FC236}">
                    <a16:creationId xmlns:a16="http://schemas.microsoft.com/office/drawing/2014/main" id="{9187DC71-2706-4CC8-A092-B1F6BC0DF7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4" y="2498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4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15" name="Freeform 385">
                <a:extLst>
                  <a:ext uri="{FF2B5EF4-FFF2-40B4-BE49-F238E27FC236}">
                    <a16:creationId xmlns:a16="http://schemas.microsoft.com/office/drawing/2014/main" id="{429DAC42-617C-4232-B58E-38DFCC6C2F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2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16" name="Freeform 386">
                <a:extLst>
                  <a:ext uri="{FF2B5EF4-FFF2-40B4-BE49-F238E27FC236}">
                    <a16:creationId xmlns:a16="http://schemas.microsoft.com/office/drawing/2014/main" id="{1EC6A7DA-B09F-4864-85B6-A78BC56F15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17" name="Freeform 387">
                <a:extLst>
                  <a:ext uri="{FF2B5EF4-FFF2-40B4-BE49-F238E27FC236}">
                    <a16:creationId xmlns:a16="http://schemas.microsoft.com/office/drawing/2014/main" id="{1A4B8E84-9EC9-485A-8556-3F673A014A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7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6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18" name="Freeform 388">
                <a:extLst>
                  <a:ext uri="{FF2B5EF4-FFF2-40B4-BE49-F238E27FC236}">
                    <a16:creationId xmlns:a16="http://schemas.microsoft.com/office/drawing/2014/main" id="{F18CFA90-44A4-413D-9617-86CB6D42F7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19" name="Freeform 389">
                <a:extLst>
                  <a:ext uri="{FF2B5EF4-FFF2-40B4-BE49-F238E27FC236}">
                    <a16:creationId xmlns:a16="http://schemas.microsoft.com/office/drawing/2014/main" id="{21986AD7-3AC1-49CE-A5C3-201C389505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349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20" name="Freeform 390">
                <a:extLst>
                  <a:ext uri="{FF2B5EF4-FFF2-40B4-BE49-F238E27FC236}">
                    <a16:creationId xmlns:a16="http://schemas.microsoft.com/office/drawing/2014/main" id="{6E2042F0-E529-4325-9E77-B993839842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21" name="Freeform 391">
                <a:extLst>
                  <a:ext uri="{FF2B5EF4-FFF2-40B4-BE49-F238E27FC236}">
                    <a16:creationId xmlns:a16="http://schemas.microsoft.com/office/drawing/2014/main" id="{DADA9C8D-51D8-4D8C-BB86-C76D81F580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7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22" name="Freeform 392">
                <a:extLst>
                  <a:ext uri="{FF2B5EF4-FFF2-40B4-BE49-F238E27FC236}">
                    <a16:creationId xmlns:a16="http://schemas.microsoft.com/office/drawing/2014/main" id="{D5A7119A-1754-4DA8-8B10-0FACB44406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2349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5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6" y="7"/>
                      <a:pt x="112" y="39"/>
                      <a:pt x="95" y="48"/>
                    </a:cubicBezTo>
                    <a:cubicBezTo>
                      <a:pt x="77" y="39"/>
                      <a:pt x="24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23" name="Freeform 393">
                <a:extLst>
                  <a:ext uri="{FF2B5EF4-FFF2-40B4-BE49-F238E27FC236}">
                    <a16:creationId xmlns:a16="http://schemas.microsoft.com/office/drawing/2014/main" id="{A48AA41B-AB5A-4EB1-AE08-E6798B7627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24" name="Freeform 394">
                <a:extLst>
                  <a:ext uri="{FF2B5EF4-FFF2-40B4-BE49-F238E27FC236}">
                    <a16:creationId xmlns:a16="http://schemas.microsoft.com/office/drawing/2014/main" id="{8E4A7952-97FD-4E2E-8A4A-D310A014F3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2349"/>
                <a:ext cx="188" cy="80"/>
              </a:xfrm>
              <a:custGeom>
                <a:avLst/>
                <a:gdLst>
                  <a:gd name="T0" fmla="*/ 183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6 w 188"/>
                  <a:gd name="T11" fmla="*/ 80 h 80"/>
                  <a:gd name="T12" fmla="*/ 188 w 188"/>
                  <a:gd name="T13" fmla="*/ 1 h 80"/>
                  <a:gd name="T14" fmla="*/ 183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25" name="Freeform 395">
                <a:extLst>
                  <a:ext uri="{FF2B5EF4-FFF2-40B4-BE49-F238E27FC236}">
                    <a16:creationId xmlns:a16="http://schemas.microsoft.com/office/drawing/2014/main" id="{5370F686-9079-416C-BD3C-925F13B41D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2349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26" name="Freeform 396">
                <a:extLst>
                  <a:ext uri="{FF2B5EF4-FFF2-40B4-BE49-F238E27FC236}">
                    <a16:creationId xmlns:a16="http://schemas.microsoft.com/office/drawing/2014/main" id="{50D25CE4-BF0A-4DDC-A1ED-45749A03EA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1" y="2498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27" name="Freeform 397">
                <a:extLst>
                  <a:ext uri="{FF2B5EF4-FFF2-40B4-BE49-F238E27FC236}">
                    <a16:creationId xmlns:a16="http://schemas.microsoft.com/office/drawing/2014/main" id="{6A2263F5-E9D6-4A23-B078-2F8E56849F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9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0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28" name="Freeform 398">
                <a:extLst>
                  <a:ext uri="{FF2B5EF4-FFF2-40B4-BE49-F238E27FC236}">
                    <a16:creationId xmlns:a16="http://schemas.microsoft.com/office/drawing/2014/main" id="{2C254C23-47BB-4E24-9766-4AADE5AF4D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6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7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29" name="Freeform 399">
                <a:extLst>
                  <a:ext uri="{FF2B5EF4-FFF2-40B4-BE49-F238E27FC236}">
                    <a16:creationId xmlns:a16="http://schemas.microsoft.com/office/drawing/2014/main" id="{B4850209-FEBA-41E5-9328-AA9DA6FAFF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3" y="2498"/>
                <a:ext cx="189" cy="81"/>
              </a:xfrm>
              <a:custGeom>
                <a:avLst/>
                <a:gdLst>
                  <a:gd name="T0" fmla="*/ 183 w 189"/>
                  <a:gd name="T1" fmla="*/ 0 h 81"/>
                  <a:gd name="T2" fmla="*/ 95 w 189"/>
                  <a:gd name="T3" fmla="*/ 48 h 81"/>
                  <a:gd name="T4" fmla="*/ 6 w 189"/>
                  <a:gd name="T5" fmla="*/ 0 h 81"/>
                  <a:gd name="T6" fmla="*/ 0 w 189"/>
                  <a:gd name="T7" fmla="*/ 1 h 81"/>
                  <a:gd name="T8" fmla="*/ 93 w 189"/>
                  <a:gd name="T9" fmla="*/ 81 h 81"/>
                  <a:gd name="T10" fmla="*/ 96 w 189"/>
                  <a:gd name="T11" fmla="*/ 81 h 81"/>
                  <a:gd name="T12" fmla="*/ 189 w 189"/>
                  <a:gd name="T13" fmla="*/ 1 h 81"/>
                  <a:gd name="T14" fmla="*/ 183 w 189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1">
                    <a:moveTo>
                      <a:pt x="183" y="0"/>
                    </a:moveTo>
                    <a:cubicBezTo>
                      <a:pt x="166" y="8"/>
                      <a:pt x="112" y="40"/>
                      <a:pt x="95" y="48"/>
                    </a:cubicBezTo>
                    <a:cubicBezTo>
                      <a:pt x="77" y="40"/>
                      <a:pt x="24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30" name="Freeform 400">
                <a:extLst>
                  <a:ext uri="{FF2B5EF4-FFF2-40B4-BE49-F238E27FC236}">
                    <a16:creationId xmlns:a16="http://schemas.microsoft.com/office/drawing/2014/main" id="{A4CCFD32-226E-4C02-8EC6-162D253738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841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3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31" name="Freeform 401">
                <a:extLst>
                  <a:ext uri="{FF2B5EF4-FFF2-40B4-BE49-F238E27FC236}">
                    <a16:creationId xmlns:a16="http://schemas.microsoft.com/office/drawing/2014/main" id="{1A0FAF1C-0AC0-4A48-9F8B-AAE25E0B1E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8" y="2498"/>
                <a:ext cx="188" cy="81"/>
              </a:xfrm>
              <a:custGeom>
                <a:avLst/>
                <a:gdLst>
                  <a:gd name="T0" fmla="*/ 183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3 w 188"/>
                  <a:gd name="T9" fmla="*/ 81 h 81"/>
                  <a:gd name="T10" fmla="*/ 96 w 188"/>
                  <a:gd name="T11" fmla="*/ 81 h 81"/>
                  <a:gd name="T12" fmla="*/ 188 w 188"/>
                  <a:gd name="T13" fmla="*/ 1 h 81"/>
                  <a:gd name="T14" fmla="*/ 183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3" y="0"/>
                    </a:moveTo>
                    <a:cubicBezTo>
                      <a:pt x="165" y="8"/>
                      <a:pt x="112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5"/>
                      <a:pt x="78" y="64"/>
                      <a:pt x="93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32" name="Freeform 402">
                <a:extLst>
                  <a:ext uri="{FF2B5EF4-FFF2-40B4-BE49-F238E27FC236}">
                    <a16:creationId xmlns:a16="http://schemas.microsoft.com/office/drawing/2014/main" id="{481192FF-F169-467E-9933-445EFFF8DD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256" y="2498"/>
                <a:ext cx="188" cy="81"/>
              </a:xfrm>
              <a:custGeom>
                <a:avLst/>
                <a:gdLst>
                  <a:gd name="T0" fmla="*/ 182 w 188"/>
                  <a:gd name="T1" fmla="*/ 0 h 81"/>
                  <a:gd name="T2" fmla="*/ 94 w 188"/>
                  <a:gd name="T3" fmla="*/ 48 h 81"/>
                  <a:gd name="T4" fmla="*/ 6 w 188"/>
                  <a:gd name="T5" fmla="*/ 0 h 81"/>
                  <a:gd name="T6" fmla="*/ 0 w 188"/>
                  <a:gd name="T7" fmla="*/ 1 h 81"/>
                  <a:gd name="T8" fmla="*/ 92 w 188"/>
                  <a:gd name="T9" fmla="*/ 81 h 81"/>
                  <a:gd name="T10" fmla="*/ 95 w 188"/>
                  <a:gd name="T11" fmla="*/ 81 h 81"/>
                  <a:gd name="T12" fmla="*/ 188 w 188"/>
                  <a:gd name="T13" fmla="*/ 1 h 81"/>
                  <a:gd name="T14" fmla="*/ 182 w 188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1">
                    <a:moveTo>
                      <a:pt x="182" y="0"/>
                    </a:moveTo>
                    <a:cubicBezTo>
                      <a:pt x="165" y="8"/>
                      <a:pt x="111" y="40"/>
                      <a:pt x="94" y="48"/>
                    </a:cubicBezTo>
                    <a:cubicBezTo>
                      <a:pt x="77" y="40"/>
                      <a:pt x="23" y="8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5"/>
                      <a:pt x="77" y="64"/>
                      <a:pt x="92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111" y="64"/>
                      <a:pt x="171" y="15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33" name="Freeform 403">
                <a:extLst>
                  <a:ext uri="{FF2B5EF4-FFF2-40B4-BE49-F238E27FC236}">
                    <a16:creationId xmlns:a16="http://schemas.microsoft.com/office/drawing/2014/main" id="{0E10259E-4AA3-4A8D-8658-AF0EB38D5E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" y="2048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3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3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1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34" name="Freeform 404">
                <a:extLst>
                  <a:ext uri="{FF2B5EF4-FFF2-40B4-BE49-F238E27FC236}">
                    <a16:creationId xmlns:a16="http://schemas.microsoft.com/office/drawing/2014/main" id="{80D781AF-E84F-40A5-BC8C-498F8D0404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26" y="2048"/>
                <a:ext cx="189" cy="80"/>
              </a:xfrm>
              <a:custGeom>
                <a:avLst/>
                <a:gdLst>
                  <a:gd name="T0" fmla="*/ 183 w 189"/>
                  <a:gd name="T1" fmla="*/ 0 h 80"/>
                  <a:gd name="T2" fmla="*/ 94 w 189"/>
                  <a:gd name="T3" fmla="*/ 48 h 80"/>
                  <a:gd name="T4" fmla="*/ 6 w 189"/>
                  <a:gd name="T5" fmla="*/ 0 h 80"/>
                  <a:gd name="T6" fmla="*/ 0 w 189"/>
                  <a:gd name="T7" fmla="*/ 1 h 80"/>
                  <a:gd name="T8" fmla="*/ 93 w 189"/>
                  <a:gd name="T9" fmla="*/ 80 h 80"/>
                  <a:gd name="T10" fmla="*/ 96 w 189"/>
                  <a:gd name="T11" fmla="*/ 80 h 80"/>
                  <a:gd name="T12" fmla="*/ 189 w 189"/>
                  <a:gd name="T13" fmla="*/ 1 h 80"/>
                  <a:gd name="T14" fmla="*/ 183 w 18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" h="80">
                    <a:moveTo>
                      <a:pt x="183" y="0"/>
                    </a:moveTo>
                    <a:cubicBezTo>
                      <a:pt x="165" y="7"/>
                      <a:pt x="112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14"/>
                      <a:pt x="78" y="64"/>
                      <a:pt x="93" y="80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1" y="64"/>
                      <a:pt x="171" y="14"/>
                      <a:pt x="189" y="1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335" name="Freeform 405">
                <a:extLst>
                  <a:ext uri="{FF2B5EF4-FFF2-40B4-BE49-F238E27FC236}">
                    <a16:creationId xmlns:a16="http://schemas.microsoft.com/office/drawing/2014/main" id="{F2DA09EB-1502-49DE-9BC2-3377A728ED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34" y="2048"/>
                <a:ext cx="188" cy="80"/>
              </a:xfrm>
              <a:custGeom>
                <a:avLst/>
                <a:gdLst>
                  <a:gd name="T0" fmla="*/ 182 w 188"/>
                  <a:gd name="T1" fmla="*/ 0 h 80"/>
                  <a:gd name="T2" fmla="*/ 94 w 188"/>
                  <a:gd name="T3" fmla="*/ 48 h 80"/>
                  <a:gd name="T4" fmla="*/ 6 w 188"/>
                  <a:gd name="T5" fmla="*/ 0 h 80"/>
                  <a:gd name="T6" fmla="*/ 0 w 188"/>
                  <a:gd name="T7" fmla="*/ 1 h 80"/>
                  <a:gd name="T8" fmla="*/ 92 w 188"/>
                  <a:gd name="T9" fmla="*/ 80 h 80"/>
                  <a:gd name="T10" fmla="*/ 95 w 188"/>
                  <a:gd name="T11" fmla="*/ 80 h 80"/>
                  <a:gd name="T12" fmla="*/ 188 w 188"/>
                  <a:gd name="T13" fmla="*/ 1 h 80"/>
                  <a:gd name="T14" fmla="*/ 182 w 188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8" h="80">
                    <a:moveTo>
                      <a:pt x="182" y="0"/>
                    </a:moveTo>
                    <a:cubicBezTo>
                      <a:pt x="165" y="7"/>
                      <a:pt x="111" y="39"/>
                      <a:pt x="94" y="48"/>
                    </a:cubicBezTo>
                    <a:cubicBezTo>
                      <a:pt x="77" y="39"/>
                      <a:pt x="23" y="7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14"/>
                      <a:pt x="77" y="64"/>
                      <a:pt x="92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11" y="64"/>
                      <a:pt x="170" y="14"/>
                      <a:pt x="188" y="1"/>
                    </a:cubicBez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  <p:sp>
          <p:nvSpPr>
            <p:cNvPr id="14" name="Freeform 407">
              <a:extLst>
                <a:ext uri="{FF2B5EF4-FFF2-40B4-BE49-F238E27FC236}">
                  <a16:creationId xmlns:a16="http://schemas.microsoft.com/office/drawing/2014/main" id="{7E33878B-B972-45D2-9955-054309F8B1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408">
              <a:extLst>
                <a:ext uri="{FF2B5EF4-FFF2-40B4-BE49-F238E27FC236}">
                  <a16:creationId xmlns:a16="http://schemas.microsoft.com/office/drawing/2014/main" id="{65D5622F-79A1-4FC4-A5F7-35D3C97E39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9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5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0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409">
              <a:extLst>
                <a:ext uri="{FF2B5EF4-FFF2-40B4-BE49-F238E27FC236}">
                  <a16:creationId xmlns:a16="http://schemas.microsoft.com/office/drawing/2014/main" id="{84FDF9B4-63F7-4E27-A3BA-0757EA8276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56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410">
              <a:extLst>
                <a:ext uri="{FF2B5EF4-FFF2-40B4-BE49-F238E27FC236}">
                  <a16:creationId xmlns:a16="http://schemas.microsoft.com/office/drawing/2014/main" id="{72D6F8E0-7E37-486F-A869-1AE0AF8055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3" y="2048"/>
              <a:ext cx="188" cy="80"/>
            </a:xfrm>
            <a:custGeom>
              <a:avLst/>
              <a:gdLst>
                <a:gd name="T0" fmla="*/ 183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3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411">
              <a:extLst>
                <a:ext uri="{FF2B5EF4-FFF2-40B4-BE49-F238E27FC236}">
                  <a16:creationId xmlns:a16="http://schemas.microsoft.com/office/drawing/2014/main" id="{30E69401-ED42-427E-8ECD-754618A8A6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71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412">
              <a:extLst>
                <a:ext uri="{FF2B5EF4-FFF2-40B4-BE49-F238E27FC236}">
                  <a16:creationId xmlns:a16="http://schemas.microsoft.com/office/drawing/2014/main" id="{7AAEAD77-F0FC-4115-BC0D-31BB3CE8FB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78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413">
              <a:extLst>
                <a:ext uri="{FF2B5EF4-FFF2-40B4-BE49-F238E27FC236}">
                  <a16:creationId xmlns:a16="http://schemas.microsoft.com/office/drawing/2014/main" id="{8989D365-18BA-4182-B65F-4BB475C212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6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5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414">
              <a:extLst>
                <a:ext uri="{FF2B5EF4-FFF2-40B4-BE49-F238E27FC236}">
                  <a16:creationId xmlns:a16="http://schemas.microsoft.com/office/drawing/2014/main" id="{C6FF118D-D327-4AB5-8248-B2FA89CEE9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93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415">
              <a:extLst>
                <a:ext uri="{FF2B5EF4-FFF2-40B4-BE49-F238E27FC236}">
                  <a16:creationId xmlns:a16="http://schemas.microsoft.com/office/drawing/2014/main" id="{8724B400-318C-453C-801E-6B6260B5F4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0" y="2048"/>
              <a:ext cx="189" cy="80"/>
            </a:xfrm>
            <a:custGeom>
              <a:avLst/>
              <a:gdLst>
                <a:gd name="T0" fmla="*/ 183 w 189"/>
                <a:gd name="T1" fmla="*/ 0 h 80"/>
                <a:gd name="T2" fmla="*/ 94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4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416">
              <a:extLst>
                <a:ext uri="{FF2B5EF4-FFF2-40B4-BE49-F238E27FC236}">
                  <a16:creationId xmlns:a16="http://schemas.microsoft.com/office/drawing/2014/main" id="{4B230978-AF7E-43C2-ABC4-CCE72D0709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8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417">
              <a:extLst>
                <a:ext uri="{FF2B5EF4-FFF2-40B4-BE49-F238E27FC236}">
                  <a16:creationId xmlns:a16="http://schemas.microsoft.com/office/drawing/2014/main" id="{33B75694-E9ED-43C6-81BC-8A143469F8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418">
              <a:extLst>
                <a:ext uri="{FF2B5EF4-FFF2-40B4-BE49-F238E27FC236}">
                  <a16:creationId xmlns:a16="http://schemas.microsoft.com/office/drawing/2014/main" id="{9AD77139-5C68-417F-876D-5906D3FA6A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6" y="2197"/>
              <a:ext cx="189" cy="81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8 h 81"/>
                <a:gd name="T4" fmla="*/ 6 w 189"/>
                <a:gd name="T5" fmla="*/ 0 h 81"/>
                <a:gd name="T6" fmla="*/ 0 w 189"/>
                <a:gd name="T7" fmla="*/ 1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1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419">
              <a:extLst>
                <a:ext uri="{FF2B5EF4-FFF2-40B4-BE49-F238E27FC236}">
                  <a16:creationId xmlns:a16="http://schemas.microsoft.com/office/drawing/2014/main" id="{EA51508E-7A7E-408C-A6D8-5B2649092E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420">
              <a:extLst>
                <a:ext uri="{FF2B5EF4-FFF2-40B4-BE49-F238E27FC236}">
                  <a16:creationId xmlns:a16="http://schemas.microsoft.com/office/drawing/2014/main" id="{217F9B50-0253-4DB6-88C9-2F9CBFCB1B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421">
              <a:extLst>
                <a:ext uri="{FF2B5EF4-FFF2-40B4-BE49-F238E27FC236}">
                  <a16:creationId xmlns:a16="http://schemas.microsoft.com/office/drawing/2014/main" id="{0CA7A0F9-8B41-40B8-8D63-C95B1C4699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9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5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0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422">
              <a:extLst>
                <a:ext uri="{FF2B5EF4-FFF2-40B4-BE49-F238E27FC236}">
                  <a16:creationId xmlns:a16="http://schemas.microsoft.com/office/drawing/2014/main" id="{E80F795E-5874-441A-95EB-5E4F01D746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56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423">
              <a:extLst>
                <a:ext uri="{FF2B5EF4-FFF2-40B4-BE49-F238E27FC236}">
                  <a16:creationId xmlns:a16="http://schemas.microsoft.com/office/drawing/2014/main" id="{0AF36E62-B45F-415A-AAC4-A58310747B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3" y="2197"/>
              <a:ext cx="188" cy="81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424">
              <a:extLst>
                <a:ext uri="{FF2B5EF4-FFF2-40B4-BE49-F238E27FC236}">
                  <a16:creationId xmlns:a16="http://schemas.microsoft.com/office/drawing/2014/main" id="{947BB2CC-9AE5-4D39-9C37-A38F9DCA0B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71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425">
              <a:extLst>
                <a:ext uri="{FF2B5EF4-FFF2-40B4-BE49-F238E27FC236}">
                  <a16:creationId xmlns:a16="http://schemas.microsoft.com/office/drawing/2014/main" id="{1A348D21-9FDD-4F47-B48A-B1BAB32226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78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426">
              <a:extLst>
                <a:ext uri="{FF2B5EF4-FFF2-40B4-BE49-F238E27FC236}">
                  <a16:creationId xmlns:a16="http://schemas.microsoft.com/office/drawing/2014/main" id="{EF81227B-74C2-44CD-8F08-4BF1632E27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6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5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427">
              <a:extLst>
                <a:ext uri="{FF2B5EF4-FFF2-40B4-BE49-F238E27FC236}">
                  <a16:creationId xmlns:a16="http://schemas.microsoft.com/office/drawing/2014/main" id="{6D39F58D-AB58-4589-A3D2-4199564EE6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93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428">
              <a:extLst>
                <a:ext uri="{FF2B5EF4-FFF2-40B4-BE49-F238E27FC236}">
                  <a16:creationId xmlns:a16="http://schemas.microsoft.com/office/drawing/2014/main" id="{46E25453-4F2C-4A97-942A-B2BCDB75D8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0" y="2197"/>
              <a:ext cx="189" cy="81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8 h 81"/>
                <a:gd name="T4" fmla="*/ 6 w 189"/>
                <a:gd name="T5" fmla="*/ 0 h 81"/>
                <a:gd name="T6" fmla="*/ 0 w 189"/>
                <a:gd name="T7" fmla="*/ 1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1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429">
              <a:extLst>
                <a:ext uri="{FF2B5EF4-FFF2-40B4-BE49-F238E27FC236}">
                  <a16:creationId xmlns:a16="http://schemas.microsoft.com/office/drawing/2014/main" id="{7465BB2B-4868-4327-AFCA-B8A344EB4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8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430">
              <a:extLst>
                <a:ext uri="{FF2B5EF4-FFF2-40B4-BE49-F238E27FC236}">
                  <a16:creationId xmlns:a16="http://schemas.microsoft.com/office/drawing/2014/main" id="{C49AA4E8-8191-4957-A2E8-2010DDBD23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5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431">
              <a:extLst>
                <a:ext uri="{FF2B5EF4-FFF2-40B4-BE49-F238E27FC236}">
                  <a16:creationId xmlns:a16="http://schemas.microsoft.com/office/drawing/2014/main" id="{01DED652-5832-4C2F-A97C-1085F5251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3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5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432">
              <a:extLst>
                <a:ext uri="{FF2B5EF4-FFF2-40B4-BE49-F238E27FC236}">
                  <a16:creationId xmlns:a16="http://schemas.microsoft.com/office/drawing/2014/main" id="{0AC2D816-638E-4C20-A046-5D40556E90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433">
              <a:extLst>
                <a:ext uri="{FF2B5EF4-FFF2-40B4-BE49-F238E27FC236}">
                  <a16:creationId xmlns:a16="http://schemas.microsoft.com/office/drawing/2014/main" id="{BC559294-E458-4C00-90BE-2FFD47B6C7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7" y="2048"/>
              <a:ext cx="189" cy="80"/>
            </a:xfrm>
            <a:custGeom>
              <a:avLst/>
              <a:gdLst>
                <a:gd name="T0" fmla="*/ 183 w 189"/>
                <a:gd name="T1" fmla="*/ 0 h 80"/>
                <a:gd name="T2" fmla="*/ 94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4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434">
              <a:extLst>
                <a:ext uri="{FF2B5EF4-FFF2-40B4-BE49-F238E27FC236}">
                  <a16:creationId xmlns:a16="http://schemas.microsoft.com/office/drawing/2014/main" id="{5BA4E8D2-56BE-4DF9-A522-D5E078F506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5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435">
              <a:extLst>
                <a:ext uri="{FF2B5EF4-FFF2-40B4-BE49-F238E27FC236}">
                  <a16:creationId xmlns:a16="http://schemas.microsoft.com/office/drawing/2014/main" id="{1805E61C-755A-43AE-978F-E501D16E89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52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436">
              <a:extLst>
                <a:ext uri="{FF2B5EF4-FFF2-40B4-BE49-F238E27FC236}">
                  <a16:creationId xmlns:a16="http://schemas.microsoft.com/office/drawing/2014/main" id="{5C32D297-AE91-40FE-A46A-BBBE8CB446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0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5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0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437">
              <a:extLst>
                <a:ext uri="{FF2B5EF4-FFF2-40B4-BE49-F238E27FC236}">
                  <a16:creationId xmlns:a16="http://schemas.microsoft.com/office/drawing/2014/main" id="{62A7C780-7926-44FB-87A0-6321EAF121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67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438">
              <a:extLst>
                <a:ext uri="{FF2B5EF4-FFF2-40B4-BE49-F238E27FC236}">
                  <a16:creationId xmlns:a16="http://schemas.microsoft.com/office/drawing/2014/main" id="{B287900E-C18B-494A-9350-B7CBE65EB8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4" y="2048"/>
              <a:ext cx="189" cy="80"/>
            </a:xfrm>
            <a:custGeom>
              <a:avLst/>
              <a:gdLst>
                <a:gd name="T0" fmla="*/ 183 w 189"/>
                <a:gd name="T1" fmla="*/ 0 h 80"/>
                <a:gd name="T2" fmla="*/ 94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439">
              <a:extLst>
                <a:ext uri="{FF2B5EF4-FFF2-40B4-BE49-F238E27FC236}">
                  <a16:creationId xmlns:a16="http://schemas.microsoft.com/office/drawing/2014/main" id="{9320F297-281B-4BD7-B965-B53ADE5A83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2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440">
              <a:extLst>
                <a:ext uri="{FF2B5EF4-FFF2-40B4-BE49-F238E27FC236}">
                  <a16:creationId xmlns:a16="http://schemas.microsoft.com/office/drawing/2014/main" id="{99AB9DCF-28C7-4314-9D28-CE62038244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9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441">
              <a:extLst>
                <a:ext uri="{FF2B5EF4-FFF2-40B4-BE49-F238E27FC236}">
                  <a16:creationId xmlns:a16="http://schemas.microsoft.com/office/drawing/2014/main" id="{F8747947-AF87-4380-82FA-4802AA95A2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7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6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42">
              <a:extLst>
                <a:ext uri="{FF2B5EF4-FFF2-40B4-BE49-F238E27FC236}">
                  <a16:creationId xmlns:a16="http://schemas.microsoft.com/office/drawing/2014/main" id="{68AEAEBB-9D73-4061-BD3B-32B22BC7DB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4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43">
              <a:extLst>
                <a:ext uri="{FF2B5EF4-FFF2-40B4-BE49-F238E27FC236}">
                  <a16:creationId xmlns:a16="http://schemas.microsoft.com/office/drawing/2014/main" id="{2E503188-E102-41BF-84FC-28EA70F661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5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44">
              <a:extLst>
                <a:ext uri="{FF2B5EF4-FFF2-40B4-BE49-F238E27FC236}">
                  <a16:creationId xmlns:a16="http://schemas.microsoft.com/office/drawing/2014/main" id="{646959FD-84BF-41F2-A6EE-36201F4231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3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5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45">
              <a:extLst>
                <a:ext uri="{FF2B5EF4-FFF2-40B4-BE49-F238E27FC236}">
                  <a16:creationId xmlns:a16="http://schemas.microsoft.com/office/drawing/2014/main" id="{526AA2D7-4681-49AC-A262-4A16CC44DB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6">
              <a:extLst>
                <a:ext uri="{FF2B5EF4-FFF2-40B4-BE49-F238E27FC236}">
                  <a16:creationId xmlns:a16="http://schemas.microsoft.com/office/drawing/2014/main" id="{1DFCDB65-4FA3-4EF6-A5A3-38F6DBDC86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7" y="2197"/>
              <a:ext cx="189" cy="81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8 h 81"/>
                <a:gd name="T4" fmla="*/ 6 w 189"/>
                <a:gd name="T5" fmla="*/ 0 h 81"/>
                <a:gd name="T6" fmla="*/ 0 w 189"/>
                <a:gd name="T7" fmla="*/ 1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1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47">
              <a:extLst>
                <a:ext uri="{FF2B5EF4-FFF2-40B4-BE49-F238E27FC236}">
                  <a16:creationId xmlns:a16="http://schemas.microsoft.com/office/drawing/2014/main" id="{235BC215-5375-44DE-98CD-C0D1808EA1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5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48">
              <a:extLst>
                <a:ext uri="{FF2B5EF4-FFF2-40B4-BE49-F238E27FC236}">
                  <a16:creationId xmlns:a16="http://schemas.microsoft.com/office/drawing/2014/main" id="{78722CC3-5EA2-46A8-BAFF-5E3C002D6A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52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449">
              <a:extLst>
                <a:ext uri="{FF2B5EF4-FFF2-40B4-BE49-F238E27FC236}">
                  <a16:creationId xmlns:a16="http://schemas.microsoft.com/office/drawing/2014/main" id="{D080B52D-EA4F-4D37-B043-08354D5096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0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5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0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50">
              <a:extLst>
                <a:ext uri="{FF2B5EF4-FFF2-40B4-BE49-F238E27FC236}">
                  <a16:creationId xmlns:a16="http://schemas.microsoft.com/office/drawing/2014/main" id="{2A660081-D9A9-4193-9D97-D6CB52D207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67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51">
              <a:extLst>
                <a:ext uri="{FF2B5EF4-FFF2-40B4-BE49-F238E27FC236}">
                  <a16:creationId xmlns:a16="http://schemas.microsoft.com/office/drawing/2014/main" id="{6C999911-6984-4C6B-ABCB-415D7FF436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4" y="2197"/>
              <a:ext cx="189" cy="81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8 h 81"/>
                <a:gd name="T4" fmla="*/ 6 w 189"/>
                <a:gd name="T5" fmla="*/ 0 h 81"/>
                <a:gd name="T6" fmla="*/ 0 w 189"/>
                <a:gd name="T7" fmla="*/ 1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1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452">
              <a:extLst>
                <a:ext uri="{FF2B5EF4-FFF2-40B4-BE49-F238E27FC236}">
                  <a16:creationId xmlns:a16="http://schemas.microsoft.com/office/drawing/2014/main" id="{2ADD187F-AB6C-466B-A412-77D28B85E6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2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453">
              <a:extLst>
                <a:ext uri="{FF2B5EF4-FFF2-40B4-BE49-F238E27FC236}">
                  <a16:creationId xmlns:a16="http://schemas.microsoft.com/office/drawing/2014/main" id="{545C5F02-F0A7-452F-8CE2-143402A45F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9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454">
              <a:extLst>
                <a:ext uri="{FF2B5EF4-FFF2-40B4-BE49-F238E27FC236}">
                  <a16:creationId xmlns:a16="http://schemas.microsoft.com/office/drawing/2014/main" id="{5E527C66-6EFC-4062-A832-88A3C6EE1F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7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6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455">
              <a:extLst>
                <a:ext uri="{FF2B5EF4-FFF2-40B4-BE49-F238E27FC236}">
                  <a16:creationId xmlns:a16="http://schemas.microsoft.com/office/drawing/2014/main" id="{3FE305CC-EA09-4A96-8844-0E27DA4A4F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4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456">
              <a:extLst>
                <a:ext uri="{FF2B5EF4-FFF2-40B4-BE49-F238E27FC236}">
                  <a16:creationId xmlns:a16="http://schemas.microsoft.com/office/drawing/2014/main" id="{84EE22B0-0851-4C47-88D1-A74FDEFF98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" y="2048"/>
              <a:ext cx="188" cy="80"/>
            </a:xfrm>
            <a:custGeom>
              <a:avLst/>
              <a:gdLst>
                <a:gd name="T0" fmla="*/ 183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3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457">
              <a:extLst>
                <a:ext uri="{FF2B5EF4-FFF2-40B4-BE49-F238E27FC236}">
                  <a16:creationId xmlns:a16="http://schemas.microsoft.com/office/drawing/2014/main" id="{DE78BD31-F2F4-4B89-A701-AEF702A4AC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9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0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458">
              <a:extLst>
                <a:ext uri="{FF2B5EF4-FFF2-40B4-BE49-F238E27FC236}">
                  <a16:creationId xmlns:a16="http://schemas.microsoft.com/office/drawing/2014/main" id="{DBA6815A-A89E-4316-8F99-4A00633CA8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6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7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459">
              <a:extLst>
                <a:ext uri="{FF2B5EF4-FFF2-40B4-BE49-F238E27FC236}">
                  <a16:creationId xmlns:a16="http://schemas.microsoft.com/office/drawing/2014/main" id="{A36F5032-DFF3-42D3-83E6-70F7C2491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3" y="2048"/>
              <a:ext cx="189" cy="80"/>
            </a:xfrm>
            <a:custGeom>
              <a:avLst/>
              <a:gdLst>
                <a:gd name="T0" fmla="*/ 183 w 189"/>
                <a:gd name="T1" fmla="*/ 0 h 80"/>
                <a:gd name="T2" fmla="*/ 95 w 189"/>
                <a:gd name="T3" fmla="*/ 48 h 80"/>
                <a:gd name="T4" fmla="*/ 6 w 189"/>
                <a:gd name="T5" fmla="*/ 0 h 80"/>
                <a:gd name="T6" fmla="*/ 0 w 189"/>
                <a:gd name="T7" fmla="*/ 1 h 80"/>
                <a:gd name="T8" fmla="*/ 93 w 189"/>
                <a:gd name="T9" fmla="*/ 80 h 80"/>
                <a:gd name="T10" fmla="*/ 96 w 189"/>
                <a:gd name="T11" fmla="*/ 80 h 80"/>
                <a:gd name="T12" fmla="*/ 189 w 189"/>
                <a:gd name="T13" fmla="*/ 1 h 80"/>
                <a:gd name="T14" fmla="*/ 183 w 18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0">
                  <a:moveTo>
                    <a:pt x="183" y="0"/>
                  </a:moveTo>
                  <a:cubicBezTo>
                    <a:pt x="166" y="7"/>
                    <a:pt x="112" y="39"/>
                    <a:pt x="95" y="48"/>
                  </a:cubicBezTo>
                  <a:cubicBezTo>
                    <a:pt x="77" y="39"/>
                    <a:pt x="24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460">
              <a:extLst>
                <a:ext uri="{FF2B5EF4-FFF2-40B4-BE49-F238E27FC236}">
                  <a16:creationId xmlns:a16="http://schemas.microsoft.com/office/drawing/2014/main" id="{07B8950D-2112-477E-8D72-4EF3EF2F05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1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3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461">
              <a:extLst>
                <a:ext uri="{FF2B5EF4-FFF2-40B4-BE49-F238E27FC236}">
                  <a16:creationId xmlns:a16="http://schemas.microsoft.com/office/drawing/2014/main" id="{43E8BFCE-108A-4C72-A111-D13FA3E8B5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" y="2048"/>
              <a:ext cx="188" cy="80"/>
            </a:xfrm>
            <a:custGeom>
              <a:avLst/>
              <a:gdLst>
                <a:gd name="T0" fmla="*/ 183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3 w 188"/>
                <a:gd name="T9" fmla="*/ 80 h 80"/>
                <a:gd name="T10" fmla="*/ 96 w 188"/>
                <a:gd name="T11" fmla="*/ 80 h 80"/>
                <a:gd name="T12" fmla="*/ 188 w 188"/>
                <a:gd name="T13" fmla="*/ 1 h 80"/>
                <a:gd name="T14" fmla="*/ 183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3" y="0"/>
                  </a:moveTo>
                  <a:cubicBezTo>
                    <a:pt x="165" y="7"/>
                    <a:pt x="112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4"/>
                    <a:pt x="78" y="64"/>
                    <a:pt x="93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462">
              <a:extLst>
                <a:ext uri="{FF2B5EF4-FFF2-40B4-BE49-F238E27FC236}">
                  <a16:creationId xmlns:a16="http://schemas.microsoft.com/office/drawing/2014/main" id="{C380168E-4D8B-4951-AE9D-9BA667F9AE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56" y="2048"/>
              <a:ext cx="188" cy="80"/>
            </a:xfrm>
            <a:custGeom>
              <a:avLst/>
              <a:gdLst>
                <a:gd name="T0" fmla="*/ 182 w 188"/>
                <a:gd name="T1" fmla="*/ 0 h 80"/>
                <a:gd name="T2" fmla="*/ 94 w 188"/>
                <a:gd name="T3" fmla="*/ 48 h 80"/>
                <a:gd name="T4" fmla="*/ 6 w 188"/>
                <a:gd name="T5" fmla="*/ 0 h 80"/>
                <a:gd name="T6" fmla="*/ 0 w 188"/>
                <a:gd name="T7" fmla="*/ 1 h 80"/>
                <a:gd name="T8" fmla="*/ 92 w 188"/>
                <a:gd name="T9" fmla="*/ 80 h 80"/>
                <a:gd name="T10" fmla="*/ 95 w 188"/>
                <a:gd name="T11" fmla="*/ 80 h 80"/>
                <a:gd name="T12" fmla="*/ 188 w 188"/>
                <a:gd name="T13" fmla="*/ 1 h 80"/>
                <a:gd name="T14" fmla="*/ 182 w 18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0">
                  <a:moveTo>
                    <a:pt x="182" y="0"/>
                  </a:moveTo>
                  <a:cubicBezTo>
                    <a:pt x="165" y="7"/>
                    <a:pt x="111" y="39"/>
                    <a:pt x="94" y="48"/>
                  </a:cubicBezTo>
                  <a:cubicBezTo>
                    <a:pt x="77" y="39"/>
                    <a:pt x="23" y="7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4"/>
                    <a:pt x="77" y="64"/>
                    <a:pt x="92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111" y="64"/>
                    <a:pt x="171" y="14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463">
              <a:extLst>
                <a:ext uri="{FF2B5EF4-FFF2-40B4-BE49-F238E27FC236}">
                  <a16:creationId xmlns:a16="http://schemas.microsoft.com/office/drawing/2014/main" id="{0566120F-7BB5-450A-9527-6D015F0527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" y="2197"/>
              <a:ext cx="188" cy="81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464">
              <a:extLst>
                <a:ext uri="{FF2B5EF4-FFF2-40B4-BE49-F238E27FC236}">
                  <a16:creationId xmlns:a16="http://schemas.microsoft.com/office/drawing/2014/main" id="{ED933B34-0086-407A-B435-9B5AB185D3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9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465">
              <a:extLst>
                <a:ext uri="{FF2B5EF4-FFF2-40B4-BE49-F238E27FC236}">
                  <a16:creationId xmlns:a16="http://schemas.microsoft.com/office/drawing/2014/main" id="{4937C91D-0C42-4F41-B84E-A60AD04A3A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6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466">
              <a:extLst>
                <a:ext uri="{FF2B5EF4-FFF2-40B4-BE49-F238E27FC236}">
                  <a16:creationId xmlns:a16="http://schemas.microsoft.com/office/drawing/2014/main" id="{53B43A86-ED61-43D3-9ABC-28831DCA40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3" y="2197"/>
              <a:ext cx="189" cy="81"/>
            </a:xfrm>
            <a:custGeom>
              <a:avLst/>
              <a:gdLst>
                <a:gd name="T0" fmla="*/ 183 w 189"/>
                <a:gd name="T1" fmla="*/ 0 h 81"/>
                <a:gd name="T2" fmla="*/ 95 w 189"/>
                <a:gd name="T3" fmla="*/ 48 h 81"/>
                <a:gd name="T4" fmla="*/ 6 w 189"/>
                <a:gd name="T5" fmla="*/ 0 h 81"/>
                <a:gd name="T6" fmla="*/ 0 w 189"/>
                <a:gd name="T7" fmla="*/ 1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1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6" y="8"/>
                    <a:pt x="112" y="40"/>
                    <a:pt x="95" y="48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467">
              <a:extLst>
                <a:ext uri="{FF2B5EF4-FFF2-40B4-BE49-F238E27FC236}">
                  <a16:creationId xmlns:a16="http://schemas.microsoft.com/office/drawing/2014/main" id="{44C381B9-50B7-44B1-8865-ECC78F6277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1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468">
              <a:extLst>
                <a:ext uri="{FF2B5EF4-FFF2-40B4-BE49-F238E27FC236}">
                  <a16:creationId xmlns:a16="http://schemas.microsoft.com/office/drawing/2014/main" id="{B5581F13-B314-484A-8D14-E1764E762C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" y="2197"/>
              <a:ext cx="188" cy="81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469">
              <a:extLst>
                <a:ext uri="{FF2B5EF4-FFF2-40B4-BE49-F238E27FC236}">
                  <a16:creationId xmlns:a16="http://schemas.microsoft.com/office/drawing/2014/main" id="{6D56AD83-6343-43CF-B118-62A7D6B86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56" y="2197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470">
              <a:extLst>
                <a:ext uri="{FF2B5EF4-FFF2-40B4-BE49-F238E27FC236}">
                  <a16:creationId xmlns:a16="http://schemas.microsoft.com/office/drawing/2014/main" id="{A29FA51F-7828-413F-BF45-F0B6DEB553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471">
              <a:extLst>
                <a:ext uri="{FF2B5EF4-FFF2-40B4-BE49-F238E27FC236}">
                  <a16:creationId xmlns:a16="http://schemas.microsoft.com/office/drawing/2014/main" id="{4683E18D-F7BA-49F3-9196-572B435BD1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6" y="1896"/>
              <a:ext cx="189" cy="81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8 h 81"/>
                <a:gd name="T4" fmla="*/ 6 w 189"/>
                <a:gd name="T5" fmla="*/ 0 h 81"/>
                <a:gd name="T6" fmla="*/ 0 w 189"/>
                <a:gd name="T7" fmla="*/ 1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1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472">
              <a:extLst>
                <a:ext uri="{FF2B5EF4-FFF2-40B4-BE49-F238E27FC236}">
                  <a16:creationId xmlns:a16="http://schemas.microsoft.com/office/drawing/2014/main" id="{7DF96F3B-EFB3-4D70-A677-01A66C0EC6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473">
              <a:extLst>
                <a:ext uri="{FF2B5EF4-FFF2-40B4-BE49-F238E27FC236}">
                  <a16:creationId xmlns:a16="http://schemas.microsoft.com/office/drawing/2014/main" id="{D1460BCE-CDC7-49CD-8CDE-287B3E0537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474">
              <a:extLst>
                <a:ext uri="{FF2B5EF4-FFF2-40B4-BE49-F238E27FC236}">
                  <a16:creationId xmlns:a16="http://schemas.microsoft.com/office/drawing/2014/main" id="{02B88291-C5F3-4BEE-947D-F55200AA99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9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5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0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475">
              <a:extLst>
                <a:ext uri="{FF2B5EF4-FFF2-40B4-BE49-F238E27FC236}">
                  <a16:creationId xmlns:a16="http://schemas.microsoft.com/office/drawing/2014/main" id="{E7BA6FE9-9474-4EE5-8E9F-EDE353500C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56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476">
              <a:extLst>
                <a:ext uri="{FF2B5EF4-FFF2-40B4-BE49-F238E27FC236}">
                  <a16:creationId xmlns:a16="http://schemas.microsoft.com/office/drawing/2014/main" id="{A4118D5A-4637-48EE-A636-BD0561B8BD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3" y="1896"/>
              <a:ext cx="188" cy="81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477">
              <a:extLst>
                <a:ext uri="{FF2B5EF4-FFF2-40B4-BE49-F238E27FC236}">
                  <a16:creationId xmlns:a16="http://schemas.microsoft.com/office/drawing/2014/main" id="{253318E3-AE37-4D5D-AFF9-864B226F6B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71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478">
              <a:extLst>
                <a:ext uri="{FF2B5EF4-FFF2-40B4-BE49-F238E27FC236}">
                  <a16:creationId xmlns:a16="http://schemas.microsoft.com/office/drawing/2014/main" id="{5ABAD61E-CC06-408C-8CA9-8DF15971E4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78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479">
              <a:extLst>
                <a:ext uri="{FF2B5EF4-FFF2-40B4-BE49-F238E27FC236}">
                  <a16:creationId xmlns:a16="http://schemas.microsoft.com/office/drawing/2014/main" id="{91AF0A38-8D77-48AF-A476-32AA4A3CE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6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5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480">
              <a:extLst>
                <a:ext uri="{FF2B5EF4-FFF2-40B4-BE49-F238E27FC236}">
                  <a16:creationId xmlns:a16="http://schemas.microsoft.com/office/drawing/2014/main" id="{57C0427A-40DE-4670-881C-7BABA3AD81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93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481">
              <a:extLst>
                <a:ext uri="{FF2B5EF4-FFF2-40B4-BE49-F238E27FC236}">
                  <a16:creationId xmlns:a16="http://schemas.microsoft.com/office/drawing/2014/main" id="{2CE07687-0C30-4DB2-8930-8171EF0CBC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0" y="1896"/>
              <a:ext cx="189" cy="81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8 h 81"/>
                <a:gd name="T4" fmla="*/ 6 w 189"/>
                <a:gd name="T5" fmla="*/ 0 h 81"/>
                <a:gd name="T6" fmla="*/ 0 w 189"/>
                <a:gd name="T7" fmla="*/ 1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1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482">
              <a:extLst>
                <a:ext uri="{FF2B5EF4-FFF2-40B4-BE49-F238E27FC236}">
                  <a16:creationId xmlns:a16="http://schemas.microsoft.com/office/drawing/2014/main" id="{15366A4B-622E-43FB-A0DE-0D7A78543D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8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483">
              <a:extLst>
                <a:ext uri="{FF2B5EF4-FFF2-40B4-BE49-F238E27FC236}">
                  <a16:creationId xmlns:a16="http://schemas.microsoft.com/office/drawing/2014/main" id="{EE71D296-2237-4EA2-BA87-6EB7ABE057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5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484">
              <a:extLst>
                <a:ext uri="{FF2B5EF4-FFF2-40B4-BE49-F238E27FC236}">
                  <a16:creationId xmlns:a16="http://schemas.microsoft.com/office/drawing/2014/main" id="{6450CD35-FB18-42C7-8886-4674AEAE93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3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5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485">
              <a:extLst>
                <a:ext uri="{FF2B5EF4-FFF2-40B4-BE49-F238E27FC236}">
                  <a16:creationId xmlns:a16="http://schemas.microsoft.com/office/drawing/2014/main" id="{13FEBD9E-C705-401C-AFE5-9994950D86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486">
              <a:extLst>
                <a:ext uri="{FF2B5EF4-FFF2-40B4-BE49-F238E27FC236}">
                  <a16:creationId xmlns:a16="http://schemas.microsoft.com/office/drawing/2014/main" id="{717D2FB9-E228-4F7A-8E51-4B67EAAB46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7" y="1896"/>
              <a:ext cx="189" cy="81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8 h 81"/>
                <a:gd name="T4" fmla="*/ 6 w 189"/>
                <a:gd name="T5" fmla="*/ 0 h 81"/>
                <a:gd name="T6" fmla="*/ 0 w 189"/>
                <a:gd name="T7" fmla="*/ 1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1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487">
              <a:extLst>
                <a:ext uri="{FF2B5EF4-FFF2-40B4-BE49-F238E27FC236}">
                  <a16:creationId xmlns:a16="http://schemas.microsoft.com/office/drawing/2014/main" id="{DA8BF591-8875-4784-80C0-EDE7D6FB5D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5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488">
              <a:extLst>
                <a:ext uri="{FF2B5EF4-FFF2-40B4-BE49-F238E27FC236}">
                  <a16:creationId xmlns:a16="http://schemas.microsoft.com/office/drawing/2014/main" id="{CBE9281D-9667-46B3-AC28-7971CF2A34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52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489">
              <a:extLst>
                <a:ext uri="{FF2B5EF4-FFF2-40B4-BE49-F238E27FC236}">
                  <a16:creationId xmlns:a16="http://schemas.microsoft.com/office/drawing/2014/main" id="{F47F7C92-1DC4-4067-94E1-758CA48A1B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60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5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6" y="40"/>
                    <a:pt x="23" y="8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0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490">
              <a:extLst>
                <a:ext uri="{FF2B5EF4-FFF2-40B4-BE49-F238E27FC236}">
                  <a16:creationId xmlns:a16="http://schemas.microsoft.com/office/drawing/2014/main" id="{B4BC0AE3-3B99-404B-B400-4F5C9DF46E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67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491">
              <a:extLst>
                <a:ext uri="{FF2B5EF4-FFF2-40B4-BE49-F238E27FC236}">
                  <a16:creationId xmlns:a16="http://schemas.microsoft.com/office/drawing/2014/main" id="{10991D38-066B-4DEE-A723-FA3FC91CC0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4" y="1896"/>
              <a:ext cx="189" cy="81"/>
            </a:xfrm>
            <a:custGeom>
              <a:avLst/>
              <a:gdLst>
                <a:gd name="T0" fmla="*/ 183 w 189"/>
                <a:gd name="T1" fmla="*/ 0 h 81"/>
                <a:gd name="T2" fmla="*/ 94 w 189"/>
                <a:gd name="T3" fmla="*/ 48 h 81"/>
                <a:gd name="T4" fmla="*/ 6 w 189"/>
                <a:gd name="T5" fmla="*/ 0 h 81"/>
                <a:gd name="T6" fmla="*/ 0 w 189"/>
                <a:gd name="T7" fmla="*/ 1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1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492">
              <a:extLst>
                <a:ext uri="{FF2B5EF4-FFF2-40B4-BE49-F238E27FC236}">
                  <a16:creationId xmlns:a16="http://schemas.microsoft.com/office/drawing/2014/main" id="{778CB099-8ACF-4E9E-A7E7-454D7F0314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2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493">
              <a:extLst>
                <a:ext uri="{FF2B5EF4-FFF2-40B4-BE49-F238E27FC236}">
                  <a16:creationId xmlns:a16="http://schemas.microsoft.com/office/drawing/2014/main" id="{E5671A21-C5DB-4891-85B5-7284D3B7E2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9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494">
              <a:extLst>
                <a:ext uri="{FF2B5EF4-FFF2-40B4-BE49-F238E27FC236}">
                  <a16:creationId xmlns:a16="http://schemas.microsoft.com/office/drawing/2014/main" id="{55B4FA02-5D0B-4FFD-8C4E-F61A4FAAEC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7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6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495">
              <a:extLst>
                <a:ext uri="{FF2B5EF4-FFF2-40B4-BE49-F238E27FC236}">
                  <a16:creationId xmlns:a16="http://schemas.microsoft.com/office/drawing/2014/main" id="{28A6219F-3F54-4A91-9922-DD3D3FBB9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4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496">
              <a:extLst>
                <a:ext uri="{FF2B5EF4-FFF2-40B4-BE49-F238E27FC236}">
                  <a16:creationId xmlns:a16="http://schemas.microsoft.com/office/drawing/2014/main" id="{BADFE0FA-03AC-4269-B639-2B5C1A7EF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" y="1896"/>
              <a:ext cx="188" cy="81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497">
              <a:extLst>
                <a:ext uri="{FF2B5EF4-FFF2-40B4-BE49-F238E27FC236}">
                  <a16:creationId xmlns:a16="http://schemas.microsoft.com/office/drawing/2014/main" id="{350B05B4-CC74-4682-A21D-A82DADF89D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9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0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498">
              <a:extLst>
                <a:ext uri="{FF2B5EF4-FFF2-40B4-BE49-F238E27FC236}">
                  <a16:creationId xmlns:a16="http://schemas.microsoft.com/office/drawing/2014/main" id="{64C262F6-9999-471F-AAA7-4F8E171F67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6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7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499">
              <a:extLst>
                <a:ext uri="{FF2B5EF4-FFF2-40B4-BE49-F238E27FC236}">
                  <a16:creationId xmlns:a16="http://schemas.microsoft.com/office/drawing/2014/main" id="{27BEF991-8B04-4639-84D1-68C0786D05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3" y="1896"/>
              <a:ext cx="189" cy="81"/>
            </a:xfrm>
            <a:custGeom>
              <a:avLst/>
              <a:gdLst>
                <a:gd name="T0" fmla="*/ 183 w 189"/>
                <a:gd name="T1" fmla="*/ 0 h 81"/>
                <a:gd name="T2" fmla="*/ 95 w 189"/>
                <a:gd name="T3" fmla="*/ 48 h 81"/>
                <a:gd name="T4" fmla="*/ 6 w 189"/>
                <a:gd name="T5" fmla="*/ 0 h 81"/>
                <a:gd name="T6" fmla="*/ 0 w 189"/>
                <a:gd name="T7" fmla="*/ 1 h 81"/>
                <a:gd name="T8" fmla="*/ 93 w 189"/>
                <a:gd name="T9" fmla="*/ 81 h 81"/>
                <a:gd name="T10" fmla="*/ 96 w 189"/>
                <a:gd name="T11" fmla="*/ 81 h 81"/>
                <a:gd name="T12" fmla="*/ 189 w 189"/>
                <a:gd name="T13" fmla="*/ 1 h 81"/>
                <a:gd name="T14" fmla="*/ 183 w 189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81">
                  <a:moveTo>
                    <a:pt x="183" y="0"/>
                  </a:moveTo>
                  <a:cubicBezTo>
                    <a:pt x="166" y="8"/>
                    <a:pt x="112" y="40"/>
                    <a:pt x="95" y="48"/>
                  </a:cubicBezTo>
                  <a:cubicBezTo>
                    <a:pt x="77" y="40"/>
                    <a:pt x="24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9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500">
              <a:extLst>
                <a:ext uri="{FF2B5EF4-FFF2-40B4-BE49-F238E27FC236}">
                  <a16:creationId xmlns:a16="http://schemas.microsoft.com/office/drawing/2014/main" id="{14BF29CD-3C08-444B-8982-D58BB0CAC6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1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3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501">
              <a:extLst>
                <a:ext uri="{FF2B5EF4-FFF2-40B4-BE49-F238E27FC236}">
                  <a16:creationId xmlns:a16="http://schemas.microsoft.com/office/drawing/2014/main" id="{E93EB7C5-5E68-495F-A104-E3B42C9A81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" y="1896"/>
              <a:ext cx="188" cy="81"/>
            </a:xfrm>
            <a:custGeom>
              <a:avLst/>
              <a:gdLst>
                <a:gd name="T0" fmla="*/ 183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3 w 188"/>
                <a:gd name="T9" fmla="*/ 81 h 81"/>
                <a:gd name="T10" fmla="*/ 96 w 188"/>
                <a:gd name="T11" fmla="*/ 81 h 81"/>
                <a:gd name="T12" fmla="*/ 188 w 188"/>
                <a:gd name="T13" fmla="*/ 1 h 81"/>
                <a:gd name="T14" fmla="*/ 183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3" y="0"/>
                  </a:moveTo>
                  <a:cubicBezTo>
                    <a:pt x="165" y="8"/>
                    <a:pt x="112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5"/>
                    <a:pt x="78" y="64"/>
                    <a:pt x="93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502">
              <a:extLst>
                <a:ext uri="{FF2B5EF4-FFF2-40B4-BE49-F238E27FC236}">
                  <a16:creationId xmlns:a16="http://schemas.microsoft.com/office/drawing/2014/main" id="{FEE52B90-A52A-4116-A758-D8D4FA6EB6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56" y="1896"/>
              <a:ext cx="188" cy="81"/>
            </a:xfrm>
            <a:custGeom>
              <a:avLst/>
              <a:gdLst>
                <a:gd name="T0" fmla="*/ 182 w 188"/>
                <a:gd name="T1" fmla="*/ 0 h 81"/>
                <a:gd name="T2" fmla="*/ 94 w 188"/>
                <a:gd name="T3" fmla="*/ 48 h 81"/>
                <a:gd name="T4" fmla="*/ 6 w 188"/>
                <a:gd name="T5" fmla="*/ 0 h 81"/>
                <a:gd name="T6" fmla="*/ 0 w 188"/>
                <a:gd name="T7" fmla="*/ 1 h 81"/>
                <a:gd name="T8" fmla="*/ 92 w 188"/>
                <a:gd name="T9" fmla="*/ 81 h 81"/>
                <a:gd name="T10" fmla="*/ 95 w 188"/>
                <a:gd name="T11" fmla="*/ 81 h 81"/>
                <a:gd name="T12" fmla="*/ 188 w 188"/>
                <a:gd name="T13" fmla="*/ 1 h 81"/>
                <a:gd name="T14" fmla="*/ 182 w 18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81">
                  <a:moveTo>
                    <a:pt x="182" y="0"/>
                  </a:moveTo>
                  <a:cubicBezTo>
                    <a:pt x="165" y="8"/>
                    <a:pt x="111" y="40"/>
                    <a:pt x="94" y="48"/>
                  </a:cubicBezTo>
                  <a:cubicBezTo>
                    <a:pt x="77" y="40"/>
                    <a:pt x="23" y="8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5"/>
                    <a:pt x="77" y="64"/>
                    <a:pt x="92" y="81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1" y="64"/>
                    <a:pt x="171" y="15"/>
                    <a:pt x="188" y="1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503">
              <a:extLst>
                <a:ext uri="{FF2B5EF4-FFF2-40B4-BE49-F238E27FC236}">
                  <a16:creationId xmlns:a16="http://schemas.microsoft.com/office/drawing/2014/main" id="{2655884A-E064-4232-8640-C247EC970D4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65" y="319"/>
              <a:ext cx="93" cy="131"/>
            </a:xfrm>
            <a:custGeom>
              <a:avLst/>
              <a:gdLst>
                <a:gd name="T0" fmla="*/ 93 w 93"/>
                <a:gd name="T1" fmla="*/ 103 h 131"/>
                <a:gd name="T2" fmla="*/ 84 w 93"/>
                <a:gd name="T3" fmla="*/ 127 h 131"/>
                <a:gd name="T4" fmla="*/ 56 w 93"/>
                <a:gd name="T5" fmla="*/ 131 h 131"/>
                <a:gd name="T6" fmla="*/ 0 w 93"/>
                <a:gd name="T7" fmla="*/ 80 h 131"/>
                <a:gd name="T8" fmla="*/ 60 w 93"/>
                <a:gd name="T9" fmla="*/ 26 h 131"/>
                <a:gd name="T10" fmla="*/ 87 w 93"/>
                <a:gd name="T11" fmla="*/ 30 h 131"/>
                <a:gd name="T12" fmla="*/ 91 w 93"/>
                <a:gd name="T13" fmla="*/ 54 h 131"/>
                <a:gd name="T14" fmla="*/ 86 w 93"/>
                <a:gd name="T15" fmla="*/ 55 h 131"/>
                <a:gd name="T16" fmla="*/ 56 w 93"/>
                <a:gd name="T17" fmla="*/ 32 h 131"/>
                <a:gd name="T18" fmla="*/ 18 w 93"/>
                <a:gd name="T19" fmla="*/ 77 h 131"/>
                <a:gd name="T20" fmla="*/ 57 w 93"/>
                <a:gd name="T21" fmla="*/ 125 h 131"/>
                <a:gd name="T22" fmla="*/ 89 w 93"/>
                <a:gd name="T23" fmla="*/ 101 h 131"/>
                <a:gd name="T24" fmla="*/ 93 w 93"/>
                <a:gd name="T25" fmla="*/ 103 h 131"/>
                <a:gd name="T26" fmla="*/ 76 w 93"/>
                <a:gd name="T27" fmla="*/ 4 h 131"/>
                <a:gd name="T28" fmla="*/ 57 w 93"/>
                <a:gd name="T29" fmla="*/ 21 h 131"/>
                <a:gd name="T30" fmla="*/ 53 w 93"/>
                <a:gd name="T31" fmla="*/ 21 h 131"/>
                <a:gd name="T32" fmla="*/ 34 w 93"/>
                <a:gd name="T33" fmla="*/ 4 h 131"/>
                <a:gd name="T34" fmla="*/ 36 w 93"/>
                <a:gd name="T35" fmla="*/ 0 h 131"/>
                <a:gd name="T36" fmla="*/ 55 w 93"/>
                <a:gd name="T37" fmla="*/ 9 h 131"/>
                <a:gd name="T38" fmla="*/ 74 w 93"/>
                <a:gd name="T39" fmla="*/ 0 h 131"/>
                <a:gd name="T40" fmla="*/ 76 w 93"/>
                <a:gd name="T41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31">
                  <a:moveTo>
                    <a:pt x="93" y="103"/>
                  </a:moveTo>
                  <a:cubicBezTo>
                    <a:pt x="91" y="110"/>
                    <a:pt x="87" y="122"/>
                    <a:pt x="84" y="127"/>
                  </a:cubicBezTo>
                  <a:cubicBezTo>
                    <a:pt x="80" y="128"/>
                    <a:pt x="67" y="131"/>
                    <a:pt x="56" y="131"/>
                  </a:cubicBezTo>
                  <a:cubicBezTo>
                    <a:pt x="17" y="131"/>
                    <a:pt x="0" y="104"/>
                    <a:pt x="0" y="80"/>
                  </a:cubicBezTo>
                  <a:cubicBezTo>
                    <a:pt x="0" y="48"/>
                    <a:pt x="25" y="26"/>
                    <a:pt x="60" y="26"/>
                  </a:cubicBezTo>
                  <a:cubicBezTo>
                    <a:pt x="73" y="26"/>
                    <a:pt x="83" y="30"/>
                    <a:pt x="87" y="30"/>
                  </a:cubicBezTo>
                  <a:cubicBezTo>
                    <a:pt x="89" y="39"/>
                    <a:pt x="90" y="46"/>
                    <a:pt x="91" y="54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2" y="38"/>
                    <a:pt x="72" y="32"/>
                    <a:pt x="56" y="32"/>
                  </a:cubicBezTo>
                  <a:cubicBezTo>
                    <a:pt x="31" y="32"/>
                    <a:pt x="18" y="54"/>
                    <a:pt x="18" y="77"/>
                  </a:cubicBezTo>
                  <a:cubicBezTo>
                    <a:pt x="18" y="106"/>
                    <a:pt x="34" y="125"/>
                    <a:pt x="57" y="125"/>
                  </a:cubicBezTo>
                  <a:cubicBezTo>
                    <a:pt x="72" y="125"/>
                    <a:pt x="81" y="117"/>
                    <a:pt x="89" y="101"/>
                  </a:cubicBezTo>
                  <a:lnTo>
                    <a:pt x="93" y="103"/>
                  </a:lnTo>
                  <a:close/>
                  <a:moveTo>
                    <a:pt x="76" y="4"/>
                  </a:moveTo>
                  <a:cubicBezTo>
                    <a:pt x="70" y="9"/>
                    <a:pt x="63" y="14"/>
                    <a:pt x="57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7" y="14"/>
                    <a:pt x="40" y="9"/>
                    <a:pt x="34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3" y="2"/>
                    <a:pt x="49" y="5"/>
                    <a:pt x="55" y="9"/>
                  </a:cubicBezTo>
                  <a:cubicBezTo>
                    <a:pt x="61" y="6"/>
                    <a:pt x="68" y="2"/>
                    <a:pt x="74" y="0"/>
                  </a:cubicBezTo>
                  <a:lnTo>
                    <a:pt x="76" y="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504">
              <a:extLst>
                <a:ext uri="{FF2B5EF4-FFF2-40B4-BE49-F238E27FC236}">
                  <a16:creationId xmlns:a16="http://schemas.microsoft.com/office/drawing/2014/main" id="{949D36A3-6FFE-4C96-85D5-B7F1479412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69" y="378"/>
              <a:ext cx="57" cy="72"/>
            </a:xfrm>
            <a:custGeom>
              <a:avLst/>
              <a:gdLst>
                <a:gd name="T0" fmla="*/ 56 w 57"/>
                <a:gd name="T1" fmla="*/ 56 h 72"/>
                <a:gd name="T2" fmla="*/ 31 w 57"/>
                <a:gd name="T3" fmla="*/ 72 h 72"/>
                <a:gd name="T4" fmla="*/ 0 w 57"/>
                <a:gd name="T5" fmla="*/ 39 h 72"/>
                <a:gd name="T6" fmla="*/ 11 w 57"/>
                <a:gd name="T7" fmla="*/ 12 h 72"/>
                <a:gd name="T8" fmla="*/ 33 w 57"/>
                <a:gd name="T9" fmla="*/ 0 h 72"/>
                <a:gd name="T10" fmla="*/ 34 w 57"/>
                <a:gd name="T11" fmla="*/ 0 h 72"/>
                <a:gd name="T12" fmla="*/ 57 w 57"/>
                <a:gd name="T13" fmla="*/ 24 h 72"/>
                <a:gd name="T14" fmla="*/ 53 w 57"/>
                <a:gd name="T15" fmla="*/ 29 h 72"/>
                <a:gd name="T16" fmla="*/ 14 w 57"/>
                <a:gd name="T17" fmla="*/ 32 h 72"/>
                <a:gd name="T18" fmla="*/ 36 w 57"/>
                <a:gd name="T19" fmla="*/ 61 h 72"/>
                <a:gd name="T20" fmla="*/ 54 w 57"/>
                <a:gd name="T21" fmla="*/ 53 h 72"/>
                <a:gd name="T22" fmla="*/ 56 w 57"/>
                <a:gd name="T23" fmla="*/ 56 h 72"/>
                <a:gd name="T24" fmla="*/ 30 w 57"/>
                <a:gd name="T25" fmla="*/ 6 h 72"/>
                <a:gd name="T26" fmla="*/ 15 w 57"/>
                <a:gd name="T27" fmla="*/ 25 h 72"/>
                <a:gd name="T28" fmla="*/ 39 w 57"/>
                <a:gd name="T29" fmla="*/ 25 h 72"/>
                <a:gd name="T30" fmla="*/ 43 w 57"/>
                <a:gd name="T31" fmla="*/ 22 h 72"/>
                <a:gd name="T32" fmla="*/ 30 w 57"/>
                <a:gd name="T3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2">
                  <a:moveTo>
                    <a:pt x="56" y="56"/>
                  </a:moveTo>
                  <a:cubicBezTo>
                    <a:pt x="47" y="69"/>
                    <a:pt x="36" y="72"/>
                    <a:pt x="31" y="72"/>
                  </a:cubicBezTo>
                  <a:cubicBezTo>
                    <a:pt x="12" y="72"/>
                    <a:pt x="0" y="56"/>
                    <a:pt x="0" y="39"/>
                  </a:cubicBezTo>
                  <a:cubicBezTo>
                    <a:pt x="0" y="28"/>
                    <a:pt x="4" y="18"/>
                    <a:pt x="11" y="12"/>
                  </a:cubicBezTo>
                  <a:cubicBezTo>
                    <a:pt x="17" y="5"/>
                    <a:pt x="26" y="0"/>
                    <a:pt x="3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7" y="0"/>
                    <a:pt x="57" y="12"/>
                    <a:pt x="57" y="24"/>
                  </a:cubicBezTo>
                  <a:cubicBezTo>
                    <a:pt x="57" y="27"/>
                    <a:pt x="56" y="29"/>
                    <a:pt x="53" y="29"/>
                  </a:cubicBezTo>
                  <a:cubicBezTo>
                    <a:pt x="51" y="30"/>
                    <a:pt x="32" y="31"/>
                    <a:pt x="14" y="32"/>
                  </a:cubicBezTo>
                  <a:cubicBezTo>
                    <a:pt x="14" y="52"/>
                    <a:pt x="26" y="61"/>
                    <a:pt x="36" y="61"/>
                  </a:cubicBezTo>
                  <a:cubicBezTo>
                    <a:pt x="43" y="61"/>
                    <a:pt x="48" y="58"/>
                    <a:pt x="54" y="53"/>
                  </a:cubicBezTo>
                  <a:lnTo>
                    <a:pt x="56" y="56"/>
                  </a:lnTo>
                  <a:close/>
                  <a:moveTo>
                    <a:pt x="30" y="6"/>
                  </a:moveTo>
                  <a:cubicBezTo>
                    <a:pt x="23" y="6"/>
                    <a:pt x="17" y="13"/>
                    <a:pt x="15" y="25"/>
                  </a:cubicBezTo>
                  <a:cubicBezTo>
                    <a:pt x="23" y="25"/>
                    <a:pt x="31" y="25"/>
                    <a:pt x="39" y="25"/>
                  </a:cubicBezTo>
                  <a:cubicBezTo>
                    <a:pt x="42" y="25"/>
                    <a:pt x="43" y="24"/>
                    <a:pt x="43" y="22"/>
                  </a:cubicBezTo>
                  <a:cubicBezTo>
                    <a:pt x="43" y="14"/>
                    <a:pt x="38" y="6"/>
                    <a:pt x="30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505">
              <a:extLst>
                <a:ext uri="{FF2B5EF4-FFF2-40B4-BE49-F238E27FC236}">
                  <a16:creationId xmlns:a16="http://schemas.microsoft.com/office/drawing/2014/main" id="{5439AADF-6DF4-45D6-93E3-9960DE7294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36" y="378"/>
              <a:ext cx="46" cy="72"/>
            </a:xfrm>
            <a:custGeom>
              <a:avLst/>
              <a:gdLst>
                <a:gd name="T0" fmla="*/ 39 w 46"/>
                <a:gd name="T1" fmla="*/ 21 h 72"/>
                <a:gd name="T2" fmla="*/ 23 w 46"/>
                <a:gd name="T3" fmla="*/ 5 h 72"/>
                <a:gd name="T4" fmla="*/ 14 w 46"/>
                <a:gd name="T5" fmla="*/ 16 h 72"/>
                <a:gd name="T6" fmla="*/ 27 w 46"/>
                <a:gd name="T7" fmla="*/ 29 h 72"/>
                <a:gd name="T8" fmla="*/ 46 w 46"/>
                <a:gd name="T9" fmla="*/ 50 h 72"/>
                <a:gd name="T10" fmla="*/ 21 w 46"/>
                <a:gd name="T11" fmla="*/ 72 h 72"/>
                <a:gd name="T12" fmla="*/ 3 w 46"/>
                <a:gd name="T13" fmla="*/ 66 h 72"/>
                <a:gd name="T14" fmla="*/ 0 w 46"/>
                <a:gd name="T15" fmla="*/ 48 h 72"/>
                <a:gd name="T16" fmla="*/ 4 w 46"/>
                <a:gd name="T17" fmla="*/ 47 h 72"/>
                <a:gd name="T18" fmla="*/ 23 w 46"/>
                <a:gd name="T19" fmla="*/ 66 h 72"/>
                <a:gd name="T20" fmla="*/ 34 w 46"/>
                <a:gd name="T21" fmla="*/ 56 h 72"/>
                <a:gd name="T22" fmla="*/ 22 w 46"/>
                <a:gd name="T23" fmla="*/ 42 h 72"/>
                <a:gd name="T24" fmla="*/ 2 w 46"/>
                <a:gd name="T25" fmla="*/ 21 h 72"/>
                <a:gd name="T26" fmla="*/ 26 w 46"/>
                <a:gd name="T27" fmla="*/ 0 h 72"/>
                <a:gd name="T28" fmla="*/ 40 w 46"/>
                <a:gd name="T29" fmla="*/ 3 h 72"/>
                <a:gd name="T30" fmla="*/ 44 w 46"/>
                <a:gd name="T31" fmla="*/ 20 h 72"/>
                <a:gd name="T32" fmla="*/ 39 w 46"/>
                <a:gd name="T33" fmla="*/ 2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2">
                  <a:moveTo>
                    <a:pt x="39" y="21"/>
                  </a:moveTo>
                  <a:cubicBezTo>
                    <a:pt x="36" y="12"/>
                    <a:pt x="31" y="5"/>
                    <a:pt x="23" y="5"/>
                  </a:cubicBezTo>
                  <a:cubicBezTo>
                    <a:pt x="18" y="5"/>
                    <a:pt x="14" y="10"/>
                    <a:pt x="14" y="16"/>
                  </a:cubicBezTo>
                  <a:cubicBezTo>
                    <a:pt x="14" y="22"/>
                    <a:pt x="19" y="26"/>
                    <a:pt x="27" y="29"/>
                  </a:cubicBezTo>
                  <a:cubicBezTo>
                    <a:pt x="38" y="34"/>
                    <a:pt x="46" y="39"/>
                    <a:pt x="46" y="50"/>
                  </a:cubicBezTo>
                  <a:cubicBezTo>
                    <a:pt x="46" y="64"/>
                    <a:pt x="33" y="72"/>
                    <a:pt x="21" y="72"/>
                  </a:cubicBezTo>
                  <a:cubicBezTo>
                    <a:pt x="13" y="72"/>
                    <a:pt x="5" y="69"/>
                    <a:pt x="3" y="66"/>
                  </a:cubicBezTo>
                  <a:cubicBezTo>
                    <a:pt x="1" y="64"/>
                    <a:pt x="0" y="54"/>
                    <a:pt x="0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7" y="57"/>
                    <a:pt x="14" y="66"/>
                    <a:pt x="23" y="66"/>
                  </a:cubicBezTo>
                  <a:cubicBezTo>
                    <a:pt x="29" y="66"/>
                    <a:pt x="34" y="62"/>
                    <a:pt x="34" y="56"/>
                  </a:cubicBezTo>
                  <a:cubicBezTo>
                    <a:pt x="34" y="50"/>
                    <a:pt x="30" y="46"/>
                    <a:pt x="22" y="42"/>
                  </a:cubicBezTo>
                  <a:cubicBezTo>
                    <a:pt x="13" y="38"/>
                    <a:pt x="2" y="33"/>
                    <a:pt x="2" y="21"/>
                  </a:cubicBezTo>
                  <a:cubicBezTo>
                    <a:pt x="2" y="10"/>
                    <a:pt x="12" y="0"/>
                    <a:pt x="26" y="0"/>
                  </a:cubicBezTo>
                  <a:cubicBezTo>
                    <a:pt x="33" y="0"/>
                    <a:pt x="37" y="2"/>
                    <a:pt x="40" y="3"/>
                  </a:cubicBezTo>
                  <a:cubicBezTo>
                    <a:pt x="41" y="7"/>
                    <a:pt x="43" y="16"/>
                    <a:pt x="44" y="20"/>
                  </a:cubicBezTo>
                  <a:lnTo>
                    <a:pt x="39" y="2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506">
              <a:extLst>
                <a:ext uri="{FF2B5EF4-FFF2-40B4-BE49-F238E27FC236}">
                  <a16:creationId xmlns:a16="http://schemas.microsoft.com/office/drawing/2014/main" id="{4F36DB49-4AED-4E40-85A4-4A44AB62E1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8" y="338"/>
              <a:ext cx="78" cy="110"/>
            </a:xfrm>
            <a:custGeom>
              <a:avLst/>
              <a:gdLst>
                <a:gd name="T0" fmla="*/ 56 w 78"/>
                <a:gd name="T1" fmla="*/ 110 h 110"/>
                <a:gd name="T2" fmla="*/ 31 w 78"/>
                <a:gd name="T3" fmla="*/ 80 h 110"/>
                <a:gd name="T4" fmla="*/ 27 w 78"/>
                <a:gd name="T5" fmla="*/ 76 h 110"/>
                <a:gd name="T6" fmla="*/ 25 w 78"/>
                <a:gd name="T7" fmla="*/ 77 h 110"/>
                <a:gd name="T8" fmla="*/ 25 w 78"/>
                <a:gd name="T9" fmla="*/ 94 h 110"/>
                <a:gd name="T10" fmla="*/ 36 w 78"/>
                <a:gd name="T11" fmla="*/ 106 h 110"/>
                <a:gd name="T12" fmla="*/ 36 w 78"/>
                <a:gd name="T13" fmla="*/ 110 h 110"/>
                <a:gd name="T14" fmla="*/ 0 w 78"/>
                <a:gd name="T15" fmla="*/ 110 h 110"/>
                <a:gd name="T16" fmla="*/ 0 w 78"/>
                <a:gd name="T17" fmla="*/ 106 h 110"/>
                <a:gd name="T18" fmla="*/ 11 w 78"/>
                <a:gd name="T19" fmla="*/ 94 h 110"/>
                <a:gd name="T20" fmla="*/ 11 w 78"/>
                <a:gd name="T21" fmla="*/ 21 h 110"/>
                <a:gd name="T22" fmla="*/ 1 w 78"/>
                <a:gd name="T23" fmla="*/ 9 h 110"/>
                <a:gd name="T24" fmla="*/ 1 w 78"/>
                <a:gd name="T25" fmla="*/ 6 h 110"/>
                <a:gd name="T26" fmla="*/ 25 w 78"/>
                <a:gd name="T27" fmla="*/ 0 h 110"/>
                <a:gd name="T28" fmla="*/ 25 w 78"/>
                <a:gd name="T29" fmla="*/ 72 h 110"/>
                <a:gd name="T30" fmla="*/ 34 w 78"/>
                <a:gd name="T31" fmla="*/ 67 h 110"/>
                <a:gd name="T32" fmla="*/ 45 w 78"/>
                <a:gd name="T33" fmla="*/ 54 h 110"/>
                <a:gd name="T34" fmla="*/ 40 w 78"/>
                <a:gd name="T35" fmla="*/ 47 h 110"/>
                <a:gd name="T36" fmla="*/ 40 w 78"/>
                <a:gd name="T37" fmla="*/ 43 h 110"/>
                <a:gd name="T38" fmla="*/ 72 w 78"/>
                <a:gd name="T39" fmla="*/ 41 h 110"/>
                <a:gd name="T40" fmla="*/ 72 w 78"/>
                <a:gd name="T41" fmla="*/ 45 h 110"/>
                <a:gd name="T42" fmla="*/ 52 w 78"/>
                <a:gd name="T43" fmla="*/ 54 h 110"/>
                <a:gd name="T44" fmla="*/ 39 w 78"/>
                <a:gd name="T45" fmla="*/ 69 h 110"/>
                <a:gd name="T46" fmla="*/ 63 w 78"/>
                <a:gd name="T47" fmla="*/ 97 h 110"/>
                <a:gd name="T48" fmla="*/ 78 w 78"/>
                <a:gd name="T49" fmla="*/ 106 h 110"/>
                <a:gd name="T50" fmla="*/ 78 w 78"/>
                <a:gd name="T51" fmla="*/ 110 h 110"/>
                <a:gd name="T52" fmla="*/ 56 w 78"/>
                <a:gd name="T5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8" h="110">
                  <a:moveTo>
                    <a:pt x="56" y="110"/>
                  </a:moveTo>
                  <a:cubicBezTo>
                    <a:pt x="49" y="103"/>
                    <a:pt x="40" y="90"/>
                    <a:pt x="31" y="80"/>
                  </a:cubicBezTo>
                  <a:cubicBezTo>
                    <a:pt x="29" y="77"/>
                    <a:pt x="28" y="76"/>
                    <a:pt x="27" y="76"/>
                  </a:cubicBezTo>
                  <a:cubicBezTo>
                    <a:pt x="26" y="76"/>
                    <a:pt x="25" y="76"/>
                    <a:pt x="25" y="77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5" y="104"/>
                    <a:pt x="26" y="105"/>
                    <a:pt x="36" y="106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0" y="105"/>
                    <a:pt x="11" y="104"/>
                    <a:pt x="11" y="94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1"/>
                    <a:pt x="10" y="10"/>
                    <a:pt x="1" y="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9" y="5"/>
                    <a:pt x="18" y="2"/>
                    <a:pt x="25" y="0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9" y="72"/>
                    <a:pt x="32" y="70"/>
                    <a:pt x="34" y="67"/>
                  </a:cubicBezTo>
                  <a:cubicBezTo>
                    <a:pt x="38" y="64"/>
                    <a:pt x="42" y="58"/>
                    <a:pt x="45" y="54"/>
                  </a:cubicBezTo>
                  <a:cubicBezTo>
                    <a:pt x="48" y="49"/>
                    <a:pt x="47" y="48"/>
                    <a:pt x="40" y="47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2" y="47"/>
                    <a:pt x="58" y="49"/>
                    <a:pt x="52" y="54"/>
                  </a:cubicBezTo>
                  <a:cubicBezTo>
                    <a:pt x="48" y="58"/>
                    <a:pt x="45" y="61"/>
                    <a:pt x="39" y="69"/>
                  </a:cubicBezTo>
                  <a:cubicBezTo>
                    <a:pt x="43" y="74"/>
                    <a:pt x="58" y="92"/>
                    <a:pt x="63" y="97"/>
                  </a:cubicBezTo>
                  <a:cubicBezTo>
                    <a:pt x="68" y="103"/>
                    <a:pt x="72" y="105"/>
                    <a:pt x="78" y="106"/>
                  </a:cubicBezTo>
                  <a:cubicBezTo>
                    <a:pt x="78" y="110"/>
                    <a:pt x="78" y="110"/>
                    <a:pt x="78" y="110"/>
                  </a:cubicBezTo>
                  <a:lnTo>
                    <a:pt x="56" y="11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507">
              <a:extLst>
                <a:ext uri="{FF2B5EF4-FFF2-40B4-BE49-F238E27FC236}">
                  <a16:creationId xmlns:a16="http://schemas.microsoft.com/office/drawing/2014/main" id="{1458A088-59BD-49FA-9A92-3C84792080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69" y="343"/>
              <a:ext cx="62" cy="107"/>
            </a:xfrm>
            <a:custGeom>
              <a:avLst/>
              <a:gdLst>
                <a:gd name="T0" fmla="*/ 48 w 62"/>
                <a:gd name="T1" fmla="*/ 107 h 107"/>
                <a:gd name="T2" fmla="*/ 40 w 62"/>
                <a:gd name="T3" fmla="*/ 104 h 107"/>
                <a:gd name="T4" fmla="*/ 37 w 62"/>
                <a:gd name="T5" fmla="*/ 97 h 107"/>
                <a:gd name="T6" fmla="*/ 19 w 62"/>
                <a:gd name="T7" fmla="*/ 107 h 107"/>
                <a:gd name="T8" fmla="*/ 0 w 62"/>
                <a:gd name="T9" fmla="*/ 88 h 107"/>
                <a:gd name="T10" fmla="*/ 12 w 62"/>
                <a:gd name="T11" fmla="*/ 73 h 107"/>
                <a:gd name="T12" fmla="*/ 36 w 62"/>
                <a:gd name="T13" fmla="*/ 62 h 107"/>
                <a:gd name="T14" fmla="*/ 36 w 62"/>
                <a:gd name="T15" fmla="*/ 59 h 107"/>
                <a:gd name="T16" fmla="*/ 24 w 62"/>
                <a:gd name="T17" fmla="*/ 42 h 107"/>
                <a:gd name="T18" fmla="*/ 17 w 62"/>
                <a:gd name="T19" fmla="*/ 45 h 107"/>
                <a:gd name="T20" fmla="*/ 13 w 62"/>
                <a:gd name="T21" fmla="*/ 56 h 107"/>
                <a:gd name="T22" fmla="*/ 8 w 62"/>
                <a:gd name="T23" fmla="*/ 59 h 107"/>
                <a:gd name="T24" fmla="*/ 1 w 62"/>
                <a:gd name="T25" fmla="*/ 53 h 107"/>
                <a:gd name="T26" fmla="*/ 6 w 62"/>
                <a:gd name="T27" fmla="*/ 46 h 107"/>
                <a:gd name="T28" fmla="*/ 29 w 62"/>
                <a:gd name="T29" fmla="*/ 35 h 107"/>
                <a:gd name="T30" fmla="*/ 42 w 62"/>
                <a:gd name="T31" fmla="*/ 40 h 107"/>
                <a:gd name="T32" fmla="*/ 49 w 62"/>
                <a:gd name="T33" fmla="*/ 59 h 107"/>
                <a:gd name="T34" fmla="*/ 49 w 62"/>
                <a:gd name="T35" fmla="*/ 87 h 107"/>
                <a:gd name="T36" fmla="*/ 55 w 62"/>
                <a:gd name="T37" fmla="*/ 96 h 107"/>
                <a:gd name="T38" fmla="*/ 60 w 62"/>
                <a:gd name="T39" fmla="*/ 94 h 107"/>
                <a:gd name="T40" fmla="*/ 62 w 62"/>
                <a:gd name="T41" fmla="*/ 99 h 107"/>
                <a:gd name="T42" fmla="*/ 48 w 62"/>
                <a:gd name="T43" fmla="*/ 107 h 107"/>
                <a:gd name="T44" fmla="*/ 36 w 62"/>
                <a:gd name="T45" fmla="*/ 68 h 107"/>
                <a:gd name="T46" fmla="*/ 23 w 62"/>
                <a:gd name="T47" fmla="*/ 74 h 107"/>
                <a:gd name="T48" fmla="*/ 14 w 62"/>
                <a:gd name="T49" fmla="*/ 85 h 107"/>
                <a:gd name="T50" fmla="*/ 25 w 62"/>
                <a:gd name="T51" fmla="*/ 97 h 107"/>
                <a:gd name="T52" fmla="*/ 36 w 62"/>
                <a:gd name="T53" fmla="*/ 92 h 107"/>
                <a:gd name="T54" fmla="*/ 36 w 62"/>
                <a:gd name="T55" fmla="*/ 68 h 107"/>
                <a:gd name="T56" fmla="*/ 22 w 62"/>
                <a:gd name="T57" fmla="*/ 27 h 107"/>
                <a:gd name="T58" fmla="*/ 32 w 62"/>
                <a:gd name="T59" fmla="*/ 2 h 107"/>
                <a:gd name="T60" fmla="*/ 45 w 62"/>
                <a:gd name="T61" fmla="*/ 1 h 107"/>
                <a:gd name="T62" fmla="*/ 45 w 62"/>
                <a:gd name="T63" fmla="*/ 2 h 107"/>
                <a:gd name="T64" fmla="*/ 26 w 62"/>
                <a:gd name="T65" fmla="*/ 29 h 107"/>
                <a:gd name="T66" fmla="*/ 22 w 62"/>
                <a:gd name="T67" fmla="*/ 2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" h="107">
                  <a:moveTo>
                    <a:pt x="48" y="107"/>
                  </a:moveTo>
                  <a:cubicBezTo>
                    <a:pt x="45" y="107"/>
                    <a:pt x="42" y="105"/>
                    <a:pt x="40" y="104"/>
                  </a:cubicBezTo>
                  <a:cubicBezTo>
                    <a:pt x="38" y="102"/>
                    <a:pt x="37" y="99"/>
                    <a:pt x="37" y="97"/>
                  </a:cubicBezTo>
                  <a:cubicBezTo>
                    <a:pt x="30" y="101"/>
                    <a:pt x="23" y="107"/>
                    <a:pt x="19" y="107"/>
                  </a:cubicBezTo>
                  <a:cubicBezTo>
                    <a:pt x="7" y="107"/>
                    <a:pt x="0" y="97"/>
                    <a:pt x="0" y="88"/>
                  </a:cubicBezTo>
                  <a:cubicBezTo>
                    <a:pt x="0" y="80"/>
                    <a:pt x="4" y="75"/>
                    <a:pt x="12" y="73"/>
                  </a:cubicBezTo>
                  <a:cubicBezTo>
                    <a:pt x="21" y="69"/>
                    <a:pt x="33" y="65"/>
                    <a:pt x="36" y="62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49"/>
                    <a:pt x="31" y="42"/>
                    <a:pt x="24" y="42"/>
                  </a:cubicBezTo>
                  <a:cubicBezTo>
                    <a:pt x="21" y="42"/>
                    <a:pt x="19" y="43"/>
                    <a:pt x="17" y="45"/>
                  </a:cubicBezTo>
                  <a:cubicBezTo>
                    <a:pt x="15" y="47"/>
                    <a:pt x="14" y="51"/>
                    <a:pt x="13" y="56"/>
                  </a:cubicBezTo>
                  <a:cubicBezTo>
                    <a:pt x="12" y="58"/>
                    <a:pt x="10" y="59"/>
                    <a:pt x="8" y="59"/>
                  </a:cubicBezTo>
                  <a:cubicBezTo>
                    <a:pt x="5" y="59"/>
                    <a:pt x="1" y="56"/>
                    <a:pt x="1" y="53"/>
                  </a:cubicBezTo>
                  <a:cubicBezTo>
                    <a:pt x="1" y="50"/>
                    <a:pt x="3" y="49"/>
                    <a:pt x="6" y="46"/>
                  </a:cubicBezTo>
                  <a:cubicBezTo>
                    <a:pt x="10" y="43"/>
                    <a:pt x="20" y="37"/>
                    <a:pt x="29" y="35"/>
                  </a:cubicBezTo>
                  <a:cubicBezTo>
                    <a:pt x="34" y="35"/>
                    <a:pt x="39" y="37"/>
                    <a:pt x="42" y="40"/>
                  </a:cubicBezTo>
                  <a:cubicBezTo>
                    <a:pt x="48" y="44"/>
                    <a:pt x="49" y="51"/>
                    <a:pt x="49" y="59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49" y="94"/>
                    <a:pt x="52" y="96"/>
                    <a:pt x="55" y="96"/>
                  </a:cubicBezTo>
                  <a:cubicBezTo>
                    <a:pt x="56" y="96"/>
                    <a:pt x="59" y="95"/>
                    <a:pt x="60" y="94"/>
                  </a:cubicBezTo>
                  <a:cubicBezTo>
                    <a:pt x="62" y="99"/>
                    <a:pt x="62" y="99"/>
                    <a:pt x="62" y="99"/>
                  </a:cubicBezTo>
                  <a:lnTo>
                    <a:pt x="48" y="107"/>
                  </a:lnTo>
                  <a:close/>
                  <a:moveTo>
                    <a:pt x="36" y="68"/>
                  </a:moveTo>
                  <a:cubicBezTo>
                    <a:pt x="33" y="69"/>
                    <a:pt x="27" y="72"/>
                    <a:pt x="23" y="74"/>
                  </a:cubicBezTo>
                  <a:cubicBezTo>
                    <a:pt x="17" y="77"/>
                    <a:pt x="14" y="79"/>
                    <a:pt x="14" y="85"/>
                  </a:cubicBezTo>
                  <a:cubicBezTo>
                    <a:pt x="14" y="93"/>
                    <a:pt x="20" y="97"/>
                    <a:pt x="25" y="97"/>
                  </a:cubicBezTo>
                  <a:cubicBezTo>
                    <a:pt x="29" y="97"/>
                    <a:pt x="33" y="95"/>
                    <a:pt x="36" y="92"/>
                  </a:cubicBezTo>
                  <a:lnTo>
                    <a:pt x="36" y="68"/>
                  </a:lnTo>
                  <a:close/>
                  <a:moveTo>
                    <a:pt x="22" y="27"/>
                  </a:moveTo>
                  <a:cubicBezTo>
                    <a:pt x="24" y="20"/>
                    <a:pt x="30" y="5"/>
                    <a:pt x="32" y="2"/>
                  </a:cubicBezTo>
                  <a:cubicBezTo>
                    <a:pt x="33" y="2"/>
                    <a:pt x="43" y="0"/>
                    <a:pt x="45" y="1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26" y="29"/>
                    <a:pt x="26" y="29"/>
                    <a:pt x="26" y="29"/>
                  </a:cubicBezTo>
                  <a:lnTo>
                    <a:pt x="22" y="2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508">
              <a:extLst>
                <a:ext uri="{FF2B5EF4-FFF2-40B4-BE49-F238E27FC236}">
                  <a16:creationId xmlns:a16="http://schemas.microsoft.com/office/drawing/2014/main" id="{902DD58A-6F0B-4F1E-9459-EE1C6A132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72" y="343"/>
              <a:ext cx="47" cy="107"/>
            </a:xfrm>
            <a:custGeom>
              <a:avLst/>
              <a:gdLst>
                <a:gd name="T0" fmla="*/ 40 w 47"/>
                <a:gd name="T1" fmla="*/ 56 h 107"/>
                <a:gd name="T2" fmla="*/ 24 w 47"/>
                <a:gd name="T3" fmla="*/ 40 h 107"/>
                <a:gd name="T4" fmla="*/ 14 w 47"/>
                <a:gd name="T5" fmla="*/ 51 h 107"/>
                <a:gd name="T6" fmla="*/ 27 w 47"/>
                <a:gd name="T7" fmla="*/ 64 h 107"/>
                <a:gd name="T8" fmla="*/ 47 w 47"/>
                <a:gd name="T9" fmla="*/ 85 h 107"/>
                <a:gd name="T10" fmla="*/ 21 w 47"/>
                <a:gd name="T11" fmla="*/ 107 h 107"/>
                <a:gd name="T12" fmla="*/ 3 w 47"/>
                <a:gd name="T13" fmla="*/ 101 h 107"/>
                <a:gd name="T14" fmla="*/ 0 w 47"/>
                <a:gd name="T15" fmla="*/ 83 h 107"/>
                <a:gd name="T16" fmla="*/ 5 w 47"/>
                <a:gd name="T17" fmla="*/ 82 h 107"/>
                <a:gd name="T18" fmla="*/ 24 w 47"/>
                <a:gd name="T19" fmla="*/ 101 h 107"/>
                <a:gd name="T20" fmla="*/ 34 w 47"/>
                <a:gd name="T21" fmla="*/ 91 h 107"/>
                <a:gd name="T22" fmla="*/ 22 w 47"/>
                <a:gd name="T23" fmla="*/ 77 h 107"/>
                <a:gd name="T24" fmla="*/ 3 w 47"/>
                <a:gd name="T25" fmla="*/ 56 h 107"/>
                <a:gd name="T26" fmla="*/ 27 w 47"/>
                <a:gd name="T27" fmla="*/ 35 h 107"/>
                <a:gd name="T28" fmla="*/ 41 w 47"/>
                <a:gd name="T29" fmla="*/ 38 h 107"/>
                <a:gd name="T30" fmla="*/ 44 w 47"/>
                <a:gd name="T31" fmla="*/ 55 h 107"/>
                <a:gd name="T32" fmla="*/ 40 w 47"/>
                <a:gd name="T33" fmla="*/ 56 h 107"/>
                <a:gd name="T34" fmla="*/ 41 w 47"/>
                <a:gd name="T35" fmla="*/ 3 h 107"/>
                <a:gd name="T36" fmla="*/ 26 w 47"/>
                <a:gd name="T37" fmla="*/ 28 h 107"/>
                <a:gd name="T38" fmla="*/ 22 w 47"/>
                <a:gd name="T39" fmla="*/ 28 h 107"/>
                <a:gd name="T40" fmla="*/ 6 w 47"/>
                <a:gd name="T41" fmla="*/ 3 h 107"/>
                <a:gd name="T42" fmla="*/ 10 w 47"/>
                <a:gd name="T43" fmla="*/ 0 h 107"/>
                <a:gd name="T44" fmla="*/ 24 w 47"/>
                <a:gd name="T45" fmla="*/ 15 h 107"/>
                <a:gd name="T46" fmla="*/ 38 w 47"/>
                <a:gd name="T47" fmla="*/ 0 h 107"/>
                <a:gd name="T48" fmla="*/ 41 w 47"/>
                <a:gd name="T49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107">
                  <a:moveTo>
                    <a:pt x="40" y="56"/>
                  </a:moveTo>
                  <a:cubicBezTo>
                    <a:pt x="37" y="47"/>
                    <a:pt x="31" y="40"/>
                    <a:pt x="24" y="40"/>
                  </a:cubicBezTo>
                  <a:cubicBezTo>
                    <a:pt x="18" y="40"/>
                    <a:pt x="14" y="45"/>
                    <a:pt x="14" y="51"/>
                  </a:cubicBezTo>
                  <a:cubicBezTo>
                    <a:pt x="14" y="57"/>
                    <a:pt x="20" y="61"/>
                    <a:pt x="27" y="64"/>
                  </a:cubicBezTo>
                  <a:cubicBezTo>
                    <a:pt x="39" y="69"/>
                    <a:pt x="47" y="74"/>
                    <a:pt x="47" y="85"/>
                  </a:cubicBezTo>
                  <a:cubicBezTo>
                    <a:pt x="47" y="99"/>
                    <a:pt x="33" y="107"/>
                    <a:pt x="21" y="107"/>
                  </a:cubicBezTo>
                  <a:cubicBezTo>
                    <a:pt x="13" y="107"/>
                    <a:pt x="6" y="104"/>
                    <a:pt x="3" y="101"/>
                  </a:cubicBezTo>
                  <a:cubicBezTo>
                    <a:pt x="2" y="99"/>
                    <a:pt x="0" y="89"/>
                    <a:pt x="0" y="83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7" y="92"/>
                    <a:pt x="14" y="101"/>
                    <a:pt x="24" y="101"/>
                  </a:cubicBezTo>
                  <a:cubicBezTo>
                    <a:pt x="29" y="101"/>
                    <a:pt x="34" y="97"/>
                    <a:pt x="34" y="91"/>
                  </a:cubicBezTo>
                  <a:cubicBezTo>
                    <a:pt x="34" y="85"/>
                    <a:pt x="30" y="81"/>
                    <a:pt x="22" y="77"/>
                  </a:cubicBezTo>
                  <a:cubicBezTo>
                    <a:pt x="13" y="73"/>
                    <a:pt x="3" y="68"/>
                    <a:pt x="3" y="56"/>
                  </a:cubicBezTo>
                  <a:cubicBezTo>
                    <a:pt x="3" y="45"/>
                    <a:pt x="12" y="35"/>
                    <a:pt x="27" y="35"/>
                  </a:cubicBezTo>
                  <a:cubicBezTo>
                    <a:pt x="33" y="35"/>
                    <a:pt x="37" y="37"/>
                    <a:pt x="41" y="38"/>
                  </a:cubicBezTo>
                  <a:cubicBezTo>
                    <a:pt x="42" y="42"/>
                    <a:pt x="43" y="51"/>
                    <a:pt x="44" y="55"/>
                  </a:cubicBezTo>
                  <a:lnTo>
                    <a:pt x="40" y="56"/>
                  </a:lnTo>
                  <a:close/>
                  <a:moveTo>
                    <a:pt x="41" y="3"/>
                  </a:moveTo>
                  <a:cubicBezTo>
                    <a:pt x="35" y="12"/>
                    <a:pt x="31" y="20"/>
                    <a:pt x="26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7" y="20"/>
                    <a:pt x="12" y="12"/>
                    <a:pt x="6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5"/>
                    <a:pt x="20" y="10"/>
                    <a:pt x="24" y="15"/>
                  </a:cubicBezTo>
                  <a:cubicBezTo>
                    <a:pt x="28" y="10"/>
                    <a:pt x="32" y="5"/>
                    <a:pt x="38" y="0"/>
                  </a:cubicBezTo>
                  <a:lnTo>
                    <a:pt x="41" y="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509">
              <a:extLst>
                <a:ext uri="{FF2B5EF4-FFF2-40B4-BE49-F238E27FC236}">
                  <a16:creationId xmlns:a16="http://schemas.microsoft.com/office/drawing/2014/main" id="{9F4B2CB7-7EDB-4943-A119-7D3BF8254A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25" y="338"/>
              <a:ext cx="77" cy="110"/>
            </a:xfrm>
            <a:custGeom>
              <a:avLst/>
              <a:gdLst>
                <a:gd name="T0" fmla="*/ 55 w 77"/>
                <a:gd name="T1" fmla="*/ 110 h 110"/>
                <a:gd name="T2" fmla="*/ 31 w 77"/>
                <a:gd name="T3" fmla="*/ 80 h 110"/>
                <a:gd name="T4" fmla="*/ 26 w 77"/>
                <a:gd name="T5" fmla="*/ 76 h 110"/>
                <a:gd name="T6" fmla="*/ 24 w 77"/>
                <a:gd name="T7" fmla="*/ 77 h 110"/>
                <a:gd name="T8" fmla="*/ 24 w 77"/>
                <a:gd name="T9" fmla="*/ 94 h 110"/>
                <a:gd name="T10" fmla="*/ 35 w 77"/>
                <a:gd name="T11" fmla="*/ 106 h 110"/>
                <a:gd name="T12" fmla="*/ 35 w 77"/>
                <a:gd name="T13" fmla="*/ 110 h 110"/>
                <a:gd name="T14" fmla="*/ 0 w 77"/>
                <a:gd name="T15" fmla="*/ 110 h 110"/>
                <a:gd name="T16" fmla="*/ 0 w 77"/>
                <a:gd name="T17" fmla="*/ 106 h 110"/>
                <a:gd name="T18" fmla="*/ 11 w 77"/>
                <a:gd name="T19" fmla="*/ 94 h 110"/>
                <a:gd name="T20" fmla="*/ 11 w 77"/>
                <a:gd name="T21" fmla="*/ 21 h 110"/>
                <a:gd name="T22" fmla="*/ 1 w 77"/>
                <a:gd name="T23" fmla="*/ 9 h 110"/>
                <a:gd name="T24" fmla="*/ 1 w 77"/>
                <a:gd name="T25" fmla="*/ 6 h 110"/>
                <a:gd name="T26" fmla="*/ 24 w 77"/>
                <a:gd name="T27" fmla="*/ 0 h 110"/>
                <a:gd name="T28" fmla="*/ 24 w 77"/>
                <a:gd name="T29" fmla="*/ 72 h 110"/>
                <a:gd name="T30" fmla="*/ 34 w 77"/>
                <a:gd name="T31" fmla="*/ 67 h 110"/>
                <a:gd name="T32" fmla="*/ 44 w 77"/>
                <a:gd name="T33" fmla="*/ 54 h 110"/>
                <a:gd name="T34" fmla="*/ 40 w 77"/>
                <a:gd name="T35" fmla="*/ 47 h 110"/>
                <a:gd name="T36" fmla="*/ 40 w 77"/>
                <a:gd name="T37" fmla="*/ 43 h 110"/>
                <a:gd name="T38" fmla="*/ 71 w 77"/>
                <a:gd name="T39" fmla="*/ 41 h 110"/>
                <a:gd name="T40" fmla="*/ 71 w 77"/>
                <a:gd name="T41" fmla="*/ 45 h 110"/>
                <a:gd name="T42" fmla="*/ 52 w 77"/>
                <a:gd name="T43" fmla="*/ 54 h 110"/>
                <a:gd name="T44" fmla="*/ 39 w 77"/>
                <a:gd name="T45" fmla="*/ 69 h 110"/>
                <a:gd name="T46" fmla="*/ 62 w 77"/>
                <a:gd name="T47" fmla="*/ 97 h 110"/>
                <a:gd name="T48" fmla="*/ 77 w 77"/>
                <a:gd name="T49" fmla="*/ 106 h 110"/>
                <a:gd name="T50" fmla="*/ 77 w 77"/>
                <a:gd name="T51" fmla="*/ 110 h 110"/>
                <a:gd name="T52" fmla="*/ 55 w 77"/>
                <a:gd name="T5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0">
                  <a:moveTo>
                    <a:pt x="55" y="110"/>
                  </a:moveTo>
                  <a:cubicBezTo>
                    <a:pt x="48" y="103"/>
                    <a:pt x="39" y="90"/>
                    <a:pt x="31" y="80"/>
                  </a:cubicBezTo>
                  <a:cubicBezTo>
                    <a:pt x="29" y="77"/>
                    <a:pt x="28" y="76"/>
                    <a:pt x="26" y="76"/>
                  </a:cubicBezTo>
                  <a:cubicBezTo>
                    <a:pt x="26" y="76"/>
                    <a:pt x="25" y="76"/>
                    <a:pt x="24" y="77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104"/>
                    <a:pt x="25" y="105"/>
                    <a:pt x="35" y="106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0" y="105"/>
                    <a:pt x="11" y="104"/>
                    <a:pt x="11" y="94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1"/>
                    <a:pt x="10" y="10"/>
                    <a:pt x="1" y="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8" y="5"/>
                    <a:pt x="17" y="2"/>
                    <a:pt x="24" y="0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9" y="72"/>
                    <a:pt x="31" y="70"/>
                    <a:pt x="34" y="67"/>
                  </a:cubicBezTo>
                  <a:cubicBezTo>
                    <a:pt x="37" y="64"/>
                    <a:pt x="42" y="58"/>
                    <a:pt x="44" y="54"/>
                  </a:cubicBezTo>
                  <a:cubicBezTo>
                    <a:pt x="47" y="49"/>
                    <a:pt x="47" y="48"/>
                    <a:pt x="40" y="47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1" y="47"/>
                    <a:pt x="57" y="49"/>
                    <a:pt x="52" y="54"/>
                  </a:cubicBezTo>
                  <a:cubicBezTo>
                    <a:pt x="48" y="58"/>
                    <a:pt x="45" y="61"/>
                    <a:pt x="39" y="69"/>
                  </a:cubicBezTo>
                  <a:cubicBezTo>
                    <a:pt x="42" y="74"/>
                    <a:pt x="57" y="92"/>
                    <a:pt x="62" y="97"/>
                  </a:cubicBezTo>
                  <a:cubicBezTo>
                    <a:pt x="68" y="103"/>
                    <a:pt x="72" y="105"/>
                    <a:pt x="77" y="106"/>
                  </a:cubicBezTo>
                  <a:cubicBezTo>
                    <a:pt x="77" y="110"/>
                    <a:pt x="77" y="110"/>
                    <a:pt x="77" y="110"/>
                  </a:cubicBezTo>
                  <a:lnTo>
                    <a:pt x="55" y="11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510">
              <a:extLst>
                <a:ext uri="{FF2B5EF4-FFF2-40B4-BE49-F238E27FC236}">
                  <a16:creationId xmlns:a16="http://schemas.microsoft.com/office/drawing/2014/main" id="{8D52C4D1-27DA-4493-90F3-A27D3664D5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04" y="378"/>
              <a:ext cx="68" cy="72"/>
            </a:xfrm>
            <a:custGeom>
              <a:avLst/>
              <a:gdLst>
                <a:gd name="T0" fmla="*/ 34 w 68"/>
                <a:gd name="T1" fmla="*/ 0 h 72"/>
                <a:gd name="T2" fmla="*/ 68 w 68"/>
                <a:gd name="T3" fmla="*/ 35 h 72"/>
                <a:gd name="T4" fmla="*/ 34 w 68"/>
                <a:gd name="T5" fmla="*/ 72 h 72"/>
                <a:gd name="T6" fmla="*/ 0 w 68"/>
                <a:gd name="T7" fmla="*/ 38 h 72"/>
                <a:gd name="T8" fmla="*/ 34 w 68"/>
                <a:gd name="T9" fmla="*/ 0 h 72"/>
                <a:gd name="T10" fmla="*/ 32 w 68"/>
                <a:gd name="T11" fmla="*/ 6 h 72"/>
                <a:gd name="T12" fmla="*/ 16 w 68"/>
                <a:gd name="T13" fmla="*/ 32 h 72"/>
                <a:gd name="T14" fmla="*/ 36 w 68"/>
                <a:gd name="T15" fmla="*/ 66 h 72"/>
                <a:gd name="T16" fmla="*/ 52 w 68"/>
                <a:gd name="T17" fmla="*/ 38 h 72"/>
                <a:gd name="T18" fmla="*/ 32 w 68"/>
                <a:gd name="T19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72">
                  <a:moveTo>
                    <a:pt x="34" y="0"/>
                  </a:moveTo>
                  <a:cubicBezTo>
                    <a:pt x="54" y="0"/>
                    <a:pt x="68" y="16"/>
                    <a:pt x="68" y="35"/>
                  </a:cubicBezTo>
                  <a:cubicBezTo>
                    <a:pt x="68" y="60"/>
                    <a:pt x="50" y="72"/>
                    <a:pt x="34" y="72"/>
                  </a:cubicBezTo>
                  <a:cubicBezTo>
                    <a:pt x="12" y="72"/>
                    <a:pt x="0" y="54"/>
                    <a:pt x="0" y="38"/>
                  </a:cubicBezTo>
                  <a:cubicBezTo>
                    <a:pt x="0" y="12"/>
                    <a:pt x="20" y="0"/>
                    <a:pt x="34" y="0"/>
                  </a:cubicBezTo>
                  <a:close/>
                  <a:moveTo>
                    <a:pt x="32" y="6"/>
                  </a:moveTo>
                  <a:cubicBezTo>
                    <a:pt x="23" y="6"/>
                    <a:pt x="16" y="15"/>
                    <a:pt x="16" y="32"/>
                  </a:cubicBezTo>
                  <a:cubicBezTo>
                    <a:pt x="16" y="52"/>
                    <a:pt x="23" y="66"/>
                    <a:pt x="36" y="66"/>
                  </a:cubicBezTo>
                  <a:cubicBezTo>
                    <a:pt x="44" y="66"/>
                    <a:pt x="52" y="60"/>
                    <a:pt x="52" y="38"/>
                  </a:cubicBezTo>
                  <a:cubicBezTo>
                    <a:pt x="52" y="20"/>
                    <a:pt x="45" y="6"/>
                    <a:pt x="32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511">
              <a:extLst>
                <a:ext uri="{FF2B5EF4-FFF2-40B4-BE49-F238E27FC236}">
                  <a16:creationId xmlns:a16="http://schemas.microsoft.com/office/drawing/2014/main" id="{E19CB117-7B1A-4345-A3E0-AB47924AA7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79" y="338"/>
              <a:ext cx="35" cy="110"/>
            </a:xfrm>
            <a:custGeom>
              <a:avLst/>
              <a:gdLst>
                <a:gd name="T0" fmla="*/ 0 w 35"/>
                <a:gd name="T1" fmla="*/ 110 h 110"/>
                <a:gd name="T2" fmla="*/ 0 w 35"/>
                <a:gd name="T3" fmla="*/ 106 h 110"/>
                <a:gd name="T4" fmla="*/ 10 w 35"/>
                <a:gd name="T5" fmla="*/ 94 h 110"/>
                <a:gd name="T6" fmla="*/ 10 w 35"/>
                <a:gd name="T7" fmla="*/ 21 h 110"/>
                <a:gd name="T8" fmla="*/ 0 w 35"/>
                <a:gd name="T9" fmla="*/ 9 h 110"/>
                <a:gd name="T10" fmla="*/ 0 w 35"/>
                <a:gd name="T11" fmla="*/ 6 h 110"/>
                <a:gd name="T12" fmla="*/ 24 w 35"/>
                <a:gd name="T13" fmla="*/ 0 h 110"/>
                <a:gd name="T14" fmla="*/ 24 w 35"/>
                <a:gd name="T15" fmla="*/ 94 h 110"/>
                <a:gd name="T16" fmla="*/ 35 w 35"/>
                <a:gd name="T17" fmla="*/ 106 h 110"/>
                <a:gd name="T18" fmla="*/ 35 w 35"/>
                <a:gd name="T19" fmla="*/ 110 h 110"/>
                <a:gd name="T20" fmla="*/ 0 w 35"/>
                <a:gd name="T2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10">
                  <a:moveTo>
                    <a:pt x="0" y="11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9" y="105"/>
                    <a:pt x="10" y="104"/>
                    <a:pt x="10" y="9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11"/>
                    <a:pt x="10" y="10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8" y="5"/>
                    <a:pt x="18" y="2"/>
                    <a:pt x="24" y="0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104"/>
                    <a:pt x="25" y="105"/>
                    <a:pt x="35" y="106"/>
                  </a:cubicBezTo>
                  <a:cubicBezTo>
                    <a:pt x="35" y="110"/>
                    <a:pt x="35" y="110"/>
                    <a:pt x="35" y="110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512">
              <a:extLst>
                <a:ext uri="{FF2B5EF4-FFF2-40B4-BE49-F238E27FC236}">
                  <a16:creationId xmlns:a16="http://schemas.microsoft.com/office/drawing/2014/main" id="{BA27AE17-DF38-4A94-802B-7379686FDB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1" y="378"/>
              <a:ext cx="77" cy="70"/>
            </a:xfrm>
            <a:custGeom>
              <a:avLst/>
              <a:gdLst>
                <a:gd name="T0" fmla="*/ 44 w 77"/>
                <a:gd name="T1" fmla="*/ 70 h 70"/>
                <a:gd name="T2" fmla="*/ 44 w 77"/>
                <a:gd name="T3" fmla="*/ 66 h 70"/>
                <a:gd name="T4" fmla="*/ 53 w 77"/>
                <a:gd name="T5" fmla="*/ 53 h 70"/>
                <a:gd name="T6" fmla="*/ 53 w 77"/>
                <a:gd name="T7" fmla="*/ 27 h 70"/>
                <a:gd name="T8" fmla="*/ 40 w 77"/>
                <a:gd name="T9" fmla="*/ 10 h 70"/>
                <a:gd name="T10" fmla="*/ 24 w 77"/>
                <a:gd name="T11" fmla="*/ 17 h 70"/>
                <a:gd name="T12" fmla="*/ 24 w 77"/>
                <a:gd name="T13" fmla="*/ 54 h 70"/>
                <a:gd name="T14" fmla="*/ 34 w 77"/>
                <a:gd name="T15" fmla="*/ 66 h 70"/>
                <a:gd name="T16" fmla="*/ 34 w 77"/>
                <a:gd name="T17" fmla="*/ 70 h 70"/>
                <a:gd name="T18" fmla="*/ 0 w 77"/>
                <a:gd name="T19" fmla="*/ 70 h 70"/>
                <a:gd name="T20" fmla="*/ 0 w 77"/>
                <a:gd name="T21" fmla="*/ 66 h 70"/>
                <a:gd name="T22" fmla="*/ 11 w 77"/>
                <a:gd name="T23" fmla="*/ 54 h 70"/>
                <a:gd name="T24" fmla="*/ 11 w 77"/>
                <a:gd name="T25" fmla="*/ 22 h 70"/>
                <a:gd name="T26" fmla="*/ 1 w 77"/>
                <a:gd name="T27" fmla="*/ 10 h 70"/>
                <a:gd name="T28" fmla="*/ 1 w 77"/>
                <a:gd name="T29" fmla="*/ 6 h 70"/>
                <a:gd name="T30" fmla="*/ 24 w 77"/>
                <a:gd name="T31" fmla="*/ 0 h 70"/>
                <a:gd name="T32" fmla="*/ 24 w 77"/>
                <a:gd name="T33" fmla="*/ 12 h 70"/>
                <a:gd name="T34" fmla="*/ 34 w 77"/>
                <a:gd name="T35" fmla="*/ 5 h 70"/>
                <a:gd name="T36" fmla="*/ 47 w 77"/>
                <a:gd name="T37" fmla="*/ 0 h 70"/>
                <a:gd name="T38" fmla="*/ 67 w 77"/>
                <a:gd name="T39" fmla="*/ 24 h 70"/>
                <a:gd name="T40" fmla="*/ 67 w 77"/>
                <a:gd name="T41" fmla="*/ 54 h 70"/>
                <a:gd name="T42" fmla="*/ 77 w 77"/>
                <a:gd name="T43" fmla="*/ 66 h 70"/>
                <a:gd name="T44" fmla="*/ 77 w 77"/>
                <a:gd name="T45" fmla="*/ 70 h 70"/>
                <a:gd name="T46" fmla="*/ 44 w 77"/>
                <a:gd name="T4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0">
                  <a:moveTo>
                    <a:pt x="44" y="70"/>
                  </a:moveTo>
                  <a:cubicBezTo>
                    <a:pt x="44" y="66"/>
                    <a:pt x="44" y="66"/>
                    <a:pt x="44" y="66"/>
                  </a:cubicBezTo>
                  <a:cubicBezTo>
                    <a:pt x="52" y="65"/>
                    <a:pt x="53" y="64"/>
                    <a:pt x="53" y="5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16"/>
                    <a:pt x="49" y="10"/>
                    <a:pt x="40" y="10"/>
                  </a:cubicBezTo>
                  <a:cubicBezTo>
                    <a:pt x="34" y="10"/>
                    <a:pt x="29" y="14"/>
                    <a:pt x="24" y="17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64"/>
                    <a:pt x="25" y="65"/>
                    <a:pt x="34" y="66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0" y="65"/>
                    <a:pt x="11" y="64"/>
                    <a:pt x="11" y="54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12"/>
                    <a:pt x="10" y="11"/>
                    <a:pt x="1" y="1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9" y="5"/>
                    <a:pt x="17" y="3"/>
                    <a:pt x="24" y="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7" y="10"/>
                    <a:pt x="30" y="7"/>
                    <a:pt x="34" y="5"/>
                  </a:cubicBezTo>
                  <a:cubicBezTo>
                    <a:pt x="39" y="2"/>
                    <a:pt x="42" y="0"/>
                    <a:pt x="47" y="0"/>
                  </a:cubicBezTo>
                  <a:cubicBezTo>
                    <a:pt x="59" y="0"/>
                    <a:pt x="67" y="9"/>
                    <a:pt x="67" y="2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64"/>
                    <a:pt x="68" y="65"/>
                    <a:pt x="77" y="66"/>
                  </a:cubicBezTo>
                  <a:cubicBezTo>
                    <a:pt x="77" y="70"/>
                    <a:pt x="77" y="70"/>
                    <a:pt x="77" y="70"/>
                  </a:cubicBezTo>
                  <a:lnTo>
                    <a:pt x="44" y="7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513">
              <a:extLst>
                <a:ext uri="{FF2B5EF4-FFF2-40B4-BE49-F238E27FC236}">
                  <a16:creationId xmlns:a16="http://schemas.microsoft.com/office/drawing/2014/main" id="{E7748493-A9BF-4602-A8A6-138479EEB5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06" y="343"/>
              <a:ext cx="35" cy="105"/>
            </a:xfrm>
            <a:custGeom>
              <a:avLst/>
              <a:gdLst>
                <a:gd name="T0" fmla="*/ 0 w 35"/>
                <a:gd name="T1" fmla="*/ 105 h 105"/>
                <a:gd name="T2" fmla="*/ 0 w 35"/>
                <a:gd name="T3" fmla="*/ 101 h 105"/>
                <a:gd name="T4" fmla="*/ 10 w 35"/>
                <a:gd name="T5" fmla="*/ 88 h 105"/>
                <a:gd name="T6" fmla="*/ 10 w 35"/>
                <a:gd name="T7" fmla="*/ 57 h 105"/>
                <a:gd name="T8" fmla="*/ 1 w 35"/>
                <a:gd name="T9" fmla="*/ 45 h 105"/>
                <a:gd name="T10" fmla="*/ 1 w 35"/>
                <a:gd name="T11" fmla="*/ 41 h 105"/>
                <a:gd name="T12" fmla="*/ 24 w 35"/>
                <a:gd name="T13" fmla="*/ 35 h 105"/>
                <a:gd name="T14" fmla="*/ 24 w 35"/>
                <a:gd name="T15" fmla="*/ 88 h 105"/>
                <a:gd name="T16" fmla="*/ 35 w 35"/>
                <a:gd name="T17" fmla="*/ 101 h 105"/>
                <a:gd name="T18" fmla="*/ 35 w 35"/>
                <a:gd name="T19" fmla="*/ 105 h 105"/>
                <a:gd name="T20" fmla="*/ 0 w 35"/>
                <a:gd name="T21" fmla="*/ 105 h 105"/>
                <a:gd name="T22" fmla="*/ 10 w 35"/>
                <a:gd name="T23" fmla="*/ 27 h 105"/>
                <a:gd name="T24" fmla="*/ 20 w 35"/>
                <a:gd name="T25" fmla="*/ 2 h 105"/>
                <a:gd name="T26" fmla="*/ 34 w 35"/>
                <a:gd name="T27" fmla="*/ 1 h 105"/>
                <a:gd name="T28" fmla="*/ 34 w 35"/>
                <a:gd name="T29" fmla="*/ 2 h 105"/>
                <a:gd name="T30" fmla="*/ 15 w 35"/>
                <a:gd name="T31" fmla="*/ 29 h 105"/>
                <a:gd name="T32" fmla="*/ 10 w 35"/>
                <a:gd name="T33" fmla="*/ 2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05">
                  <a:moveTo>
                    <a:pt x="0" y="105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9" y="100"/>
                    <a:pt x="10" y="98"/>
                    <a:pt x="10" y="88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47"/>
                    <a:pt x="10" y="46"/>
                    <a:pt x="1" y="45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9" y="40"/>
                    <a:pt x="17" y="38"/>
                    <a:pt x="24" y="35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99"/>
                    <a:pt x="25" y="100"/>
                    <a:pt x="35" y="101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0" y="105"/>
                  </a:lnTo>
                  <a:close/>
                  <a:moveTo>
                    <a:pt x="10" y="27"/>
                  </a:moveTo>
                  <a:cubicBezTo>
                    <a:pt x="13" y="20"/>
                    <a:pt x="19" y="5"/>
                    <a:pt x="20" y="2"/>
                  </a:cubicBezTo>
                  <a:cubicBezTo>
                    <a:pt x="22" y="2"/>
                    <a:pt x="32" y="0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15" y="29"/>
                    <a:pt x="15" y="29"/>
                    <a:pt x="15" y="29"/>
                  </a:cubicBezTo>
                  <a:lnTo>
                    <a:pt x="10" y="2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514">
              <a:extLst>
                <a:ext uri="{FF2B5EF4-FFF2-40B4-BE49-F238E27FC236}">
                  <a16:creationId xmlns:a16="http://schemas.microsoft.com/office/drawing/2014/main" id="{84789E67-89E9-404D-B80C-E7328FE708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63" y="496"/>
              <a:ext cx="35" cy="99"/>
            </a:xfrm>
            <a:custGeom>
              <a:avLst/>
              <a:gdLst>
                <a:gd name="T0" fmla="*/ 0 w 35"/>
                <a:gd name="T1" fmla="*/ 99 h 99"/>
                <a:gd name="T2" fmla="*/ 0 w 35"/>
                <a:gd name="T3" fmla="*/ 95 h 99"/>
                <a:gd name="T4" fmla="*/ 11 w 35"/>
                <a:gd name="T5" fmla="*/ 83 h 99"/>
                <a:gd name="T6" fmla="*/ 11 w 35"/>
                <a:gd name="T7" fmla="*/ 51 h 99"/>
                <a:gd name="T8" fmla="*/ 2 w 35"/>
                <a:gd name="T9" fmla="*/ 40 h 99"/>
                <a:gd name="T10" fmla="*/ 2 w 35"/>
                <a:gd name="T11" fmla="*/ 36 h 99"/>
                <a:gd name="T12" fmla="*/ 25 w 35"/>
                <a:gd name="T13" fmla="*/ 30 h 99"/>
                <a:gd name="T14" fmla="*/ 25 w 35"/>
                <a:gd name="T15" fmla="*/ 83 h 99"/>
                <a:gd name="T16" fmla="*/ 35 w 35"/>
                <a:gd name="T17" fmla="*/ 95 h 99"/>
                <a:gd name="T18" fmla="*/ 35 w 35"/>
                <a:gd name="T19" fmla="*/ 99 h 99"/>
                <a:gd name="T20" fmla="*/ 0 w 35"/>
                <a:gd name="T21" fmla="*/ 99 h 99"/>
                <a:gd name="T22" fmla="*/ 9 w 35"/>
                <a:gd name="T23" fmla="*/ 9 h 99"/>
                <a:gd name="T24" fmla="*/ 17 w 35"/>
                <a:gd name="T25" fmla="*/ 0 h 99"/>
                <a:gd name="T26" fmla="*/ 25 w 35"/>
                <a:gd name="T27" fmla="*/ 9 h 99"/>
                <a:gd name="T28" fmla="*/ 17 w 35"/>
                <a:gd name="T29" fmla="*/ 17 h 99"/>
                <a:gd name="T30" fmla="*/ 9 w 35"/>
                <a:gd name="T31" fmla="*/ 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99">
                  <a:moveTo>
                    <a:pt x="0" y="99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0" y="94"/>
                    <a:pt x="11" y="93"/>
                    <a:pt x="11" y="83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42"/>
                    <a:pt x="10" y="41"/>
                    <a:pt x="2" y="40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0" y="35"/>
                    <a:pt x="18" y="33"/>
                    <a:pt x="25" y="30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93"/>
                    <a:pt x="26" y="94"/>
                    <a:pt x="35" y="95"/>
                  </a:cubicBezTo>
                  <a:cubicBezTo>
                    <a:pt x="35" y="99"/>
                    <a:pt x="35" y="99"/>
                    <a:pt x="35" y="99"/>
                  </a:cubicBezTo>
                  <a:lnTo>
                    <a:pt x="0" y="99"/>
                  </a:lnTo>
                  <a:close/>
                  <a:moveTo>
                    <a:pt x="9" y="9"/>
                  </a:moveTo>
                  <a:cubicBezTo>
                    <a:pt x="9" y="4"/>
                    <a:pt x="12" y="0"/>
                    <a:pt x="17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13"/>
                    <a:pt x="22" y="17"/>
                    <a:pt x="17" y="17"/>
                  </a:cubicBezTo>
                  <a:cubicBezTo>
                    <a:pt x="12" y="17"/>
                    <a:pt x="9" y="13"/>
                    <a:pt x="9" y="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515">
              <a:extLst>
                <a:ext uri="{FF2B5EF4-FFF2-40B4-BE49-F238E27FC236}">
                  <a16:creationId xmlns:a16="http://schemas.microsoft.com/office/drawing/2014/main" id="{82A7E46E-0589-488F-A8A6-F39B10BFC2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5" y="526"/>
              <a:ext cx="77" cy="69"/>
            </a:xfrm>
            <a:custGeom>
              <a:avLst/>
              <a:gdLst>
                <a:gd name="T0" fmla="*/ 44 w 77"/>
                <a:gd name="T1" fmla="*/ 69 h 69"/>
                <a:gd name="T2" fmla="*/ 44 w 77"/>
                <a:gd name="T3" fmla="*/ 65 h 69"/>
                <a:gd name="T4" fmla="*/ 54 w 77"/>
                <a:gd name="T5" fmla="*/ 52 h 69"/>
                <a:gd name="T6" fmla="*/ 54 w 77"/>
                <a:gd name="T7" fmla="*/ 27 h 69"/>
                <a:gd name="T8" fmla="*/ 41 w 77"/>
                <a:gd name="T9" fmla="*/ 10 h 69"/>
                <a:gd name="T10" fmla="*/ 25 w 77"/>
                <a:gd name="T11" fmla="*/ 17 h 69"/>
                <a:gd name="T12" fmla="*/ 25 w 77"/>
                <a:gd name="T13" fmla="*/ 53 h 69"/>
                <a:gd name="T14" fmla="*/ 34 w 77"/>
                <a:gd name="T15" fmla="*/ 65 h 69"/>
                <a:gd name="T16" fmla="*/ 34 w 77"/>
                <a:gd name="T17" fmla="*/ 69 h 69"/>
                <a:gd name="T18" fmla="*/ 0 w 77"/>
                <a:gd name="T19" fmla="*/ 69 h 69"/>
                <a:gd name="T20" fmla="*/ 0 w 77"/>
                <a:gd name="T21" fmla="*/ 65 h 69"/>
                <a:gd name="T22" fmla="*/ 11 w 77"/>
                <a:gd name="T23" fmla="*/ 53 h 69"/>
                <a:gd name="T24" fmla="*/ 11 w 77"/>
                <a:gd name="T25" fmla="*/ 21 h 69"/>
                <a:gd name="T26" fmla="*/ 2 w 77"/>
                <a:gd name="T27" fmla="*/ 10 h 69"/>
                <a:gd name="T28" fmla="*/ 2 w 77"/>
                <a:gd name="T29" fmla="*/ 6 h 69"/>
                <a:gd name="T30" fmla="*/ 25 w 77"/>
                <a:gd name="T31" fmla="*/ 0 h 69"/>
                <a:gd name="T32" fmla="*/ 25 w 77"/>
                <a:gd name="T33" fmla="*/ 12 h 69"/>
                <a:gd name="T34" fmla="*/ 35 w 77"/>
                <a:gd name="T35" fmla="*/ 5 h 69"/>
                <a:gd name="T36" fmla="*/ 48 w 77"/>
                <a:gd name="T37" fmla="*/ 0 h 69"/>
                <a:gd name="T38" fmla="*/ 67 w 77"/>
                <a:gd name="T39" fmla="*/ 24 h 69"/>
                <a:gd name="T40" fmla="*/ 67 w 77"/>
                <a:gd name="T41" fmla="*/ 53 h 69"/>
                <a:gd name="T42" fmla="*/ 77 w 77"/>
                <a:gd name="T43" fmla="*/ 65 h 69"/>
                <a:gd name="T44" fmla="*/ 77 w 77"/>
                <a:gd name="T45" fmla="*/ 69 h 69"/>
                <a:gd name="T46" fmla="*/ 44 w 77"/>
                <a:gd name="T4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69">
                  <a:moveTo>
                    <a:pt x="44" y="69"/>
                  </a:moveTo>
                  <a:cubicBezTo>
                    <a:pt x="44" y="65"/>
                    <a:pt x="44" y="65"/>
                    <a:pt x="44" y="65"/>
                  </a:cubicBezTo>
                  <a:cubicBezTo>
                    <a:pt x="53" y="64"/>
                    <a:pt x="54" y="63"/>
                    <a:pt x="54" y="52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16"/>
                    <a:pt x="50" y="10"/>
                    <a:pt x="41" y="10"/>
                  </a:cubicBezTo>
                  <a:cubicBezTo>
                    <a:pt x="35" y="10"/>
                    <a:pt x="29" y="13"/>
                    <a:pt x="25" y="17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64"/>
                    <a:pt x="26" y="64"/>
                    <a:pt x="34" y="65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" y="64"/>
                    <a:pt x="11" y="63"/>
                    <a:pt x="11" y="5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2"/>
                    <a:pt x="10" y="11"/>
                    <a:pt x="2" y="1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0" y="5"/>
                    <a:pt x="17" y="3"/>
                    <a:pt x="25" y="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8" y="10"/>
                    <a:pt x="31" y="7"/>
                    <a:pt x="35" y="5"/>
                  </a:cubicBezTo>
                  <a:cubicBezTo>
                    <a:pt x="39" y="2"/>
                    <a:pt x="43" y="0"/>
                    <a:pt x="48" y="0"/>
                  </a:cubicBezTo>
                  <a:cubicBezTo>
                    <a:pt x="60" y="0"/>
                    <a:pt x="67" y="9"/>
                    <a:pt x="67" y="24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64"/>
                    <a:pt x="68" y="64"/>
                    <a:pt x="77" y="65"/>
                  </a:cubicBezTo>
                  <a:cubicBezTo>
                    <a:pt x="77" y="69"/>
                    <a:pt x="77" y="69"/>
                    <a:pt x="77" y="69"/>
                  </a:cubicBezTo>
                  <a:lnTo>
                    <a:pt x="44" y="6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516">
              <a:extLst>
                <a:ext uri="{FF2B5EF4-FFF2-40B4-BE49-F238E27FC236}">
                  <a16:creationId xmlns:a16="http://schemas.microsoft.com/office/drawing/2014/main" id="{534B88D6-0608-4C1B-B89F-337193A189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1" y="526"/>
              <a:ext cx="46" cy="71"/>
            </a:xfrm>
            <a:custGeom>
              <a:avLst/>
              <a:gdLst>
                <a:gd name="T0" fmla="*/ 39 w 46"/>
                <a:gd name="T1" fmla="*/ 20 h 71"/>
                <a:gd name="T2" fmla="*/ 23 w 46"/>
                <a:gd name="T3" fmla="*/ 5 h 71"/>
                <a:gd name="T4" fmla="*/ 14 w 46"/>
                <a:gd name="T5" fmla="*/ 15 h 71"/>
                <a:gd name="T6" fmla="*/ 26 w 46"/>
                <a:gd name="T7" fmla="*/ 28 h 71"/>
                <a:gd name="T8" fmla="*/ 46 w 46"/>
                <a:gd name="T9" fmla="*/ 50 h 71"/>
                <a:gd name="T10" fmla="*/ 20 w 46"/>
                <a:gd name="T11" fmla="*/ 71 h 71"/>
                <a:gd name="T12" fmla="*/ 2 w 46"/>
                <a:gd name="T13" fmla="*/ 66 h 71"/>
                <a:gd name="T14" fmla="*/ 0 w 46"/>
                <a:gd name="T15" fmla="*/ 47 h 71"/>
                <a:gd name="T16" fmla="*/ 4 w 46"/>
                <a:gd name="T17" fmla="*/ 47 h 71"/>
                <a:gd name="T18" fmla="*/ 23 w 46"/>
                <a:gd name="T19" fmla="*/ 66 h 71"/>
                <a:gd name="T20" fmla="*/ 34 w 46"/>
                <a:gd name="T21" fmla="*/ 56 h 71"/>
                <a:gd name="T22" fmla="*/ 21 w 46"/>
                <a:gd name="T23" fmla="*/ 42 h 71"/>
                <a:gd name="T24" fmla="*/ 2 w 46"/>
                <a:gd name="T25" fmla="*/ 20 h 71"/>
                <a:gd name="T26" fmla="*/ 26 w 46"/>
                <a:gd name="T27" fmla="*/ 0 h 71"/>
                <a:gd name="T28" fmla="*/ 40 w 46"/>
                <a:gd name="T29" fmla="*/ 3 h 71"/>
                <a:gd name="T30" fmla="*/ 43 w 46"/>
                <a:gd name="T31" fmla="*/ 19 h 71"/>
                <a:gd name="T32" fmla="*/ 39 w 46"/>
                <a:gd name="T33" fmla="*/ 2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1">
                  <a:moveTo>
                    <a:pt x="39" y="20"/>
                  </a:moveTo>
                  <a:cubicBezTo>
                    <a:pt x="36" y="11"/>
                    <a:pt x="31" y="5"/>
                    <a:pt x="23" y="5"/>
                  </a:cubicBezTo>
                  <a:cubicBezTo>
                    <a:pt x="18" y="5"/>
                    <a:pt x="14" y="10"/>
                    <a:pt x="14" y="15"/>
                  </a:cubicBezTo>
                  <a:cubicBezTo>
                    <a:pt x="14" y="22"/>
                    <a:pt x="19" y="25"/>
                    <a:pt x="26" y="28"/>
                  </a:cubicBezTo>
                  <a:cubicBezTo>
                    <a:pt x="38" y="33"/>
                    <a:pt x="46" y="39"/>
                    <a:pt x="46" y="50"/>
                  </a:cubicBezTo>
                  <a:cubicBezTo>
                    <a:pt x="46" y="64"/>
                    <a:pt x="33" y="71"/>
                    <a:pt x="20" y="71"/>
                  </a:cubicBezTo>
                  <a:cubicBezTo>
                    <a:pt x="12" y="71"/>
                    <a:pt x="5" y="68"/>
                    <a:pt x="2" y="66"/>
                  </a:cubicBezTo>
                  <a:cubicBezTo>
                    <a:pt x="1" y="64"/>
                    <a:pt x="0" y="53"/>
                    <a:pt x="0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7" y="57"/>
                    <a:pt x="14" y="66"/>
                    <a:pt x="23" y="66"/>
                  </a:cubicBezTo>
                  <a:cubicBezTo>
                    <a:pt x="29" y="66"/>
                    <a:pt x="34" y="62"/>
                    <a:pt x="34" y="56"/>
                  </a:cubicBezTo>
                  <a:cubicBezTo>
                    <a:pt x="34" y="49"/>
                    <a:pt x="30" y="46"/>
                    <a:pt x="21" y="42"/>
                  </a:cubicBezTo>
                  <a:cubicBezTo>
                    <a:pt x="13" y="38"/>
                    <a:pt x="2" y="32"/>
                    <a:pt x="2" y="20"/>
                  </a:cubicBezTo>
                  <a:cubicBezTo>
                    <a:pt x="2" y="9"/>
                    <a:pt x="11" y="0"/>
                    <a:pt x="26" y="0"/>
                  </a:cubicBezTo>
                  <a:cubicBezTo>
                    <a:pt x="32" y="0"/>
                    <a:pt x="37" y="1"/>
                    <a:pt x="40" y="3"/>
                  </a:cubicBezTo>
                  <a:cubicBezTo>
                    <a:pt x="41" y="6"/>
                    <a:pt x="43" y="16"/>
                    <a:pt x="43" y="19"/>
                  </a:cubicBezTo>
                  <a:lnTo>
                    <a:pt x="39" y="2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517">
              <a:extLst>
                <a:ext uri="{FF2B5EF4-FFF2-40B4-BE49-F238E27FC236}">
                  <a16:creationId xmlns:a16="http://schemas.microsoft.com/office/drawing/2014/main" id="{0019B7B6-B829-42EB-9FC0-0C1CCB274E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43" y="525"/>
              <a:ext cx="74" cy="107"/>
            </a:xfrm>
            <a:custGeom>
              <a:avLst/>
              <a:gdLst>
                <a:gd name="T0" fmla="*/ 39 w 74"/>
                <a:gd name="T1" fmla="*/ 4 h 107"/>
                <a:gd name="T2" fmla="*/ 46 w 74"/>
                <a:gd name="T3" fmla="*/ 1 h 107"/>
                <a:gd name="T4" fmla="*/ 74 w 74"/>
                <a:gd name="T5" fmla="*/ 30 h 107"/>
                <a:gd name="T6" fmla="*/ 35 w 74"/>
                <a:gd name="T7" fmla="*/ 72 h 107"/>
                <a:gd name="T8" fmla="*/ 25 w 74"/>
                <a:gd name="T9" fmla="*/ 70 h 107"/>
                <a:gd name="T10" fmla="*/ 25 w 74"/>
                <a:gd name="T11" fmla="*/ 90 h 107"/>
                <a:gd name="T12" fmla="*/ 38 w 74"/>
                <a:gd name="T13" fmla="*/ 103 h 107"/>
                <a:gd name="T14" fmla="*/ 38 w 74"/>
                <a:gd name="T15" fmla="*/ 107 h 107"/>
                <a:gd name="T16" fmla="*/ 0 w 74"/>
                <a:gd name="T17" fmla="*/ 107 h 107"/>
                <a:gd name="T18" fmla="*/ 0 w 74"/>
                <a:gd name="T19" fmla="*/ 103 h 107"/>
                <a:gd name="T20" fmla="*/ 11 w 74"/>
                <a:gd name="T21" fmla="*/ 91 h 107"/>
                <a:gd name="T22" fmla="*/ 11 w 74"/>
                <a:gd name="T23" fmla="*/ 21 h 107"/>
                <a:gd name="T24" fmla="*/ 1 w 74"/>
                <a:gd name="T25" fmla="*/ 10 h 107"/>
                <a:gd name="T26" fmla="*/ 1 w 74"/>
                <a:gd name="T27" fmla="*/ 6 h 107"/>
                <a:gd name="T28" fmla="*/ 25 w 74"/>
                <a:gd name="T29" fmla="*/ 0 h 107"/>
                <a:gd name="T30" fmla="*/ 25 w 74"/>
                <a:gd name="T31" fmla="*/ 12 h 107"/>
                <a:gd name="T32" fmla="*/ 39 w 74"/>
                <a:gd name="T33" fmla="*/ 4 h 107"/>
                <a:gd name="T34" fmla="*/ 25 w 74"/>
                <a:gd name="T35" fmla="*/ 59 h 107"/>
                <a:gd name="T36" fmla="*/ 39 w 74"/>
                <a:gd name="T37" fmla="*/ 65 h 107"/>
                <a:gd name="T38" fmla="*/ 59 w 74"/>
                <a:gd name="T39" fmla="*/ 37 h 107"/>
                <a:gd name="T40" fmla="*/ 39 w 74"/>
                <a:gd name="T41" fmla="*/ 11 h 107"/>
                <a:gd name="T42" fmla="*/ 25 w 74"/>
                <a:gd name="T43" fmla="*/ 17 h 107"/>
                <a:gd name="T44" fmla="*/ 25 w 74"/>
                <a:gd name="T45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107">
                  <a:moveTo>
                    <a:pt x="39" y="4"/>
                  </a:moveTo>
                  <a:cubicBezTo>
                    <a:pt x="41" y="2"/>
                    <a:pt x="44" y="1"/>
                    <a:pt x="46" y="1"/>
                  </a:cubicBezTo>
                  <a:cubicBezTo>
                    <a:pt x="64" y="1"/>
                    <a:pt x="74" y="15"/>
                    <a:pt x="74" y="30"/>
                  </a:cubicBezTo>
                  <a:cubicBezTo>
                    <a:pt x="74" y="53"/>
                    <a:pt x="55" y="68"/>
                    <a:pt x="35" y="72"/>
                  </a:cubicBezTo>
                  <a:cubicBezTo>
                    <a:pt x="31" y="72"/>
                    <a:pt x="27" y="71"/>
                    <a:pt x="25" y="7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101"/>
                    <a:pt x="26" y="102"/>
                    <a:pt x="38" y="103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0" y="102"/>
                    <a:pt x="11" y="101"/>
                    <a:pt x="11" y="9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2"/>
                    <a:pt x="11" y="11"/>
                    <a:pt x="1" y="1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8" y="5"/>
                    <a:pt x="17" y="2"/>
                    <a:pt x="25" y="0"/>
                  </a:cubicBezTo>
                  <a:cubicBezTo>
                    <a:pt x="25" y="12"/>
                    <a:pt x="25" y="12"/>
                    <a:pt x="25" y="12"/>
                  </a:cubicBezTo>
                  <a:lnTo>
                    <a:pt x="39" y="4"/>
                  </a:lnTo>
                  <a:close/>
                  <a:moveTo>
                    <a:pt x="25" y="59"/>
                  </a:moveTo>
                  <a:cubicBezTo>
                    <a:pt x="28" y="62"/>
                    <a:pt x="34" y="65"/>
                    <a:pt x="39" y="65"/>
                  </a:cubicBezTo>
                  <a:cubicBezTo>
                    <a:pt x="51" y="65"/>
                    <a:pt x="59" y="54"/>
                    <a:pt x="59" y="37"/>
                  </a:cubicBezTo>
                  <a:cubicBezTo>
                    <a:pt x="59" y="20"/>
                    <a:pt x="50" y="11"/>
                    <a:pt x="39" y="11"/>
                  </a:cubicBezTo>
                  <a:cubicBezTo>
                    <a:pt x="35" y="11"/>
                    <a:pt x="29" y="14"/>
                    <a:pt x="25" y="17"/>
                  </a:cubicBezTo>
                  <a:lnTo>
                    <a:pt x="25" y="5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518">
              <a:extLst>
                <a:ext uri="{FF2B5EF4-FFF2-40B4-BE49-F238E27FC236}">
                  <a16:creationId xmlns:a16="http://schemas.microsoft.com/office/drawing/2014/main" id="{578A691D-9CE0-4BF9-8B01-B6E8A859F4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29" y="526"/>
              <a:ext cx="57" cy="71"/>
            </a:xfrm>
            <a:custGeom>
              <a:avLst/>
              <a:gdLst>
                <a:gd name="T0" fmla="*/ 56 w 57"/>
                <a:gd name="T1" fmla="*/ 56 h 71"/>
                <a:gd name="T2" fmla="*/ 31 w 57"/>
                <a:gd name="T3" fmla="*/ 71 h 71"/>
                <a:gd name="T4" fmla="*/ 0 w 57"/>
                <a:gd name="T5" fmla="*/ 38 h 71"/>
                <a:gd name="T6" fmla="*/ 10 w 57"/>
                <a:gd name="T7" fmla="*/ 11 h 71"/>
                <a:gd name="T8" fmla="*/ 33 w 57"/>
                <a:gd name="T9" fmla="*/ 0 h 71"/>
                <a:gd name="T10" fmla="*/ 33 w 57"/>
                <a:gd name="T11" fmla="*/ 0 h 71"/>
                <a:gd name="T12" fmla="*/ 57 w 57"/>
                <a:gd name="T13" fmla="*/ 24 h 71"/>
                <a:gd name="T14" fmla="*/ 53 w 57"/>
                <a:gd name="T15" fmla="*/ 29 h 71"/>
                <a:gd name="T16" fmla="*/ 13 w 57"/>
                <a:gd name="T17" fmla="*/ 31 h 71"/>
                <a:gd name="T18" fmla="*/ 36 w 57"/>
                <a:gd name="T19" fmla="*/ 60 h 71"/>
                <a:gd name="T20" fmla="*/ 54 w 57"/>
                <a:gd name="T21" fmla="*/ 53 h 71"/>
                <a:gd name="T22" fmla="*/ 56 w 57"/>
                <a:gd name="T23" fmla="*/ 56 h 71"/>
                <a:gd name="T24" fmla="*/ 30 w 57"/>
                <a:gd name="T25" fmla="*/ 6 h 71"/>
                <a:gd name="T26" fmla="*/ 14 w 57"/>
                <a:gd name="T27" fmla="*/ 25 h 71"/>
                <a:gd name="T28" fmla="*/ 39 w 57"/>
                <a:gd name="T29" fmla="*/ 24 h 71"/>
                <a:gd name="T30" fmla="*/ 43 w 57"/>
                <a:gd name="T31" fmla="*/ 21 h 71"/>
                <a:gd name="T32" fmla="*/ 30 w 57"/>
                <a:gd name="T33" fmla="*/ 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1">
                  <a:moveTo>
                    <a:pt x="56" y="56"/>
                  </a:moveTo>
                  <a:cubicBezTo>
                    <a:pt x="46" y="69"/>
                    <a:pt x="36" y="71"/>
                    <a:pt x="31" y="71"/>
                  </a:cubicBezTo>
                  <a:cubicBezTo>
                    <a:pt x="11" y="71"/>
                    <a:pt x="0" y="56"/>
                    <a:pt x="0" y="38"/>
                  </a:cubicBezTo>
                  <a:cubicBezTo>
                    <a:pt x="0" y="28"/>
                    <a:pt x="4" y="18"/>
                    <a:pt x="10" y="11"/>
                  </a:cubicBezTo>
                  <a:cubicBezTo>
                    <a:pt x="17" y="4"/>
                    <a:pt x="25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6" y="0"/>
                    <a:pt x="57" y="12"/>
                    <a:pt x="57" y="24"/>
                  </a:cubicBezTo>
                  <a:cubicBezTo>
                    <a:pt x="57" y="27"/>
                    <a:pt x="56" y="28"/>
                    <a:pt x="53" y="29"/>
                  </a:cubicBezTo>
                  <a:cubicBezTo>
                    <a:pt x="51" y="29"/>
                    <a:pt x="31" y="31"/>
                    <a:pt x="13" y="31"/>
                  </a:cubicBezTo>
                  <a:cubicBezTo>
                    <a:pt x="14" y="52"/>
                    <a:pt x="25" y="60"/>
                    <a:pt x="36" y="60"/>
                  </a:cubicBezTo>
                  <a:cubicBezTo>
                    <a:pt x="42" y="60"/>
                    <a:pt x="48" y="58"/>
                    <a:pt x="54" y="53"/>
                  </a:cubicBezTo>
                  <a:lnTo>
                    <a:pt x="56" y="56"/>
                  </a:lnTo>
                  <a:close/>
                  <a:moveTo>
                    <a:pt x="30" y="6"/>
                  </a:moveTo>
                  <a:cubicBezTo>
                    <a:pt x="23" y="6"/>
                    <a:pt x="16" y="12"/>
                    <a:pt x="14" y="25"/>
                  </a:cubicBezTo>
                  <a:cubicBezTo>
                    <a:pt x="23" y="25"/>
                    <a:pt x="31" y="25"/>
                    <a:pt x="39" y="24"/>
                  </a:cubicBezTo>
                  <a:cubicBezTo>
                    <a:pt x="42" y="24"/>
                    <a:pt x="43" y="24"/>
                    <a:pt x="43" y="21"/>
                  </a:cubicBezTo>
                  <a:cubicBezTo>
                    <a:pt x="43" y="13"/>
                    <a:pt x="38" y="6"/>
                    <a:pt x="30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519">
              <a:extLst>
                <a:ext uri="{FF2B5EF4-FFF2-40B4-BE49-F238E27FC236}">
                  <a16:creationId xmlns:a16="http://schemas.microsoft.com/office/drawing/2014/main" id="{7B3926D1-5AC7-49D3-A889-5D9A4ED6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1" y="486"/>
              <a:ext cx="77" cy="110"/>
            </a:xfrm>
            <a:custGeom>
              <a:avLst/>
              <a:gdLst>
                <a:gd name="T0" fmla="*/ 55 w 77"/>
                <a:gd name="T1" fmla="*/ 110 h 110"/>
                <a:gd name="T2" fmla="*/ 31 w 77"/>
                <a:gd name="T3" fmla="*/ 79 h 110"/>
                <a:gd name="T4" fmla="*/ 26 w 77"/>
                <a:gd name="T5" fmla="*/ 76 h 110"/>
                <a:gd name="T6" fmla="*/ 24 w 77"/>
                <a:gd name="T7" fmla="*/ 76 h 110"/>
                <a:gd name="T8" fmla="*/ 24 w 77"/>
                <a:gd name="T9" fmla="*/ 93 h 110"/>
                <a:gd name="T10" fmla="*/ 35 w 77"/>
                <a:gd name="T11" fmla="*/ 105 h 110"/>
                <a:gd name="T12" fmla="*/ 35 w 77"/>
                <a:gd name="T13" fmla="*/ 109 h 110"/>
                <a:gd name="T14" fmla="*/ 0 w 77"/>
                <a:gd name="T15" fmla="*/ 109 h 110"/>
                <a:gd name="T16" fmla="*/ 0 w 77"/>
                <a:gd name="T17" fmla="*/ 105 h 110"/>
                <a:gd name="T18" fmla="*/ 11 w 77"/>
                <a:gd name="T19" fmla="*/ 93 h 110"/>
                <a:gd name="T20" fmla="*/ 11 w 77"/>
                <a:gd name="T21" fmla="*/ 21 h 110"/>
                <a:gd name="T22" fmla="*/ 1 w 77"/>
                <a:gd name="T23" fmla="*/ 9 h 110"/>
                <a:gd name="T24" fmla="*/ 1 w 77"/>
                <a:gd name="T25" fmla="*/ 5 h 110"/>
                <a:gd name="T26" fmla="*/ 24 w 77"/>
                <a:gd name="T27" fmla="*/ 0 h 110"/>
                <a:gd name="T28" fmla="*/ 24 w 77"/>
                <a:gd name="T29" fmla="*/ 72 h 110"/>
                <a:gd name="T30" fmla="*/ 34 w 77"/>
                <a:gd name="T31" fmla="*/ 67 h 110"/>
                <a:gd name="T32" fmla="*/ 44 w 77"/>
                <a:gd name="T33" fmla="*/ 53 h 110"/>
                <a:gd name="T34" fmla="*/ 40 w 77"/>
                <a:gd name="T35" fmla="*/ 47 h 110"/>
                <a:gd name="T36" fmla="*/ 40 w 77"/>
                <a:gd name="T37" fmla="*/ 42 h 110"/>
                <a:gd name="T38" fmla="*/ 71 w 77"/>
                <a:gd name="T39" fmla="*/ 41 h 110"/>
                <a:gd name="T40" fmla="*/ 71 w 77"/>
                <a:gd name="T41" fmla="*/ 45 h 110"/>
                <a:gd name="T42" fmla="*/ 52 w 77"/>
                <a:gd name="T43" fmla="*/ 54 h 110"/>
                <a:gd name="T44" fmla="*/ 39 w 77"/>
                <a:gd name="T45" fmla="*/ 68 h 110"/>
                <a:gd name="T46" fmla="*/ 63 w 77"/>
                <a:gd name="T47" fmla="*/ 97 h 110"/>
                <a:gd name="T48" fmla="*/ 77 w 77"/>
                <a:gd name="T49" fmla="*/ 105 h 110"/>
                <a:gd name="T50" fmla="*/ 77 w 77"/>
                <a:gd name="T51" fmla="*/ 109 h 110"/>
                <a:gd name="T52" fmla="*/ 55 w 77"/>
                <a:gd name="T5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0">
                  <a:moveTo>
                    <a:pt x="55" y="110"/>
                  </a:moveTo>
                  <a:cubicBezTo>
                    <a:pt x="49" y="102"/>
                    <a:pt x="39" y="90"/>
                    <a:pt x="31" y="79"/>
                  </a:cubicBezTo>
                  <a:cubicBezTo>
                    <a:pt x="29" y="77"/>
                    <a:pt x="28" y="76"/>
                    <a:pt x="26" y="76"/>
                  </a:cubicBezTo>
                  <a:cubicBezTo>
                    <a:pt x="26" y="76"/>
                    <a:pt x="25" y="76"/>
                    <a:pt x="24" y="76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4" y="103"/>
                    <a:pt x="26" y="104"/>
                    <a:pt x="35" y="105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0" y="104"/>
                    <a:pt x="11" y="103"/>
                    <a:pt x="11" y="9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1"/>
                    <a:pt x="10" y="10"/>
                    <a:pt x="1" y="9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8" y="5"/>
                    <a:pt x="18" y="2"/>
                    <a:pt x="24" y="0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9" y="71"/>
                    <a:pt x="31" y="69"/>
                    <a:pt x="34" y="67"/>
                  </a:cubicBezTo>
                  <a:cubicBezTo>
                    <a:pt x="37" y="63"/>
                    <a:pt x="42" y="57"/>
                    <a:pt x="44" y="53"/>
                  </a:cubicBezTo>
                  <a:cubicBezTo>
                    <a:pt x="47" y="49"/>
                    <a:pt x="47" y="47"/>
                    <a:pt x="40" y="47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1" y="47"/>
                    <a:pt x="57" y="48"/>
                    <a:pt x="52" y="54"/>
                  </a:cubicBezTo>
                  <a:cubicBezTo>
                    <a:pt x="48" y="58"/>
                    <a:pt x="45" y="61"/>
                    <a:pt x="39" y="68"/>
                  </a:cubicBezTo>
                  <a:cubicBezTo>
                    <a:pt x="42" y="73"/>
                    <a:pt x="57" y="91"/>
                    <a:pt x="63" y="97"/>
                  </a:cubicBezTo>
                  <a:cubicBezTo>
                    <a:pt x="68" y="103"/>
                    <a:pt x="72" y="105"/>
                    <a:pt x="77" y="105"/>
                  </a:cubicBezTo>
                  <a:cubicBezTo>
                    <a:pt x="77" y="109"/>
                    <a:pt x="77" y="109"/>
                    <a:pt x="77" y="109"/>
                  </a:cubicBezTo>
                  <a:lnTo>
                    <a:pt x="55" y="11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520">
              <a:extLst>
                <a:ext uri="{FF2B5EF4-FFF2-40B4-BE49-F238E27FC236}">
                  <a16:creationId xmlns:a16="http://schemas.microsoft.com/office/drawing/2014/main" id="{AF6700DE-C7D7-4805-8DB1-86B296702B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70" y="526"/>
              <a:ext cx="58" cy="71"/>
            </a:xfrm>
            <a:custGeom>
              <a:avLst/>
              <a:gdLst>
                <a:gd name="T0" fmla="*/ 58 w 58"/>
                <a:gd name="T1" fmla="*/ 55 h 71"/>
                <a:gd name="T2" fmla="*/ 31 w 58"/>
                <a:gd name="T3" fmla="*/ 71 h 71"/>
                <a:gd name="T4" fmla="*/ 0 w 58"/>
                <a:gd name="T5" fmla="*/ 39 h 71"/>
                <a:gd name="T6" fmla="*/ 16 w 58"/>
                <a:gd name="T7" fmla="*/ 9 h 71"/>
                <a:gd name="T8" fmla="*/ 39 w 58"/>
                <a:gd name="T9" fmla="*/ 0 h 71"/>
                <a:gd name="T10" fmla="*/ 39 w 58"/>
                <a:gd name="T11" fmla="*/ 0 h 71"/>
                <a:gd name="T12" fmla="*/ 53 w 58"/>
                <a:gd name="T13" fmla="*/ 4 h 71"/>
                <a:gd name="T14" fmla="*/ 56 w 58"/>
                <a:gd name="T15" fmla="*/ 9 h 71"/>
                <a:gd name="T16" fmla="*/ 50 w 58"/>
                <a:gd name="T17" fmla="*/ 16 h 71"/>
                <a:gd name="T18" fmla="*/ 47 w 58"/>
                <a:gd name="T19" fmla="*/ 14 h 71"/>
                <a:gd name="T20" fmla="*/ 32 w 58"/>
                <a:gd name="T21" fmla="*/ 8 h 71"/>
                <a:gd name="T22" fmla="*/ 14 w 58"/>
                <a:gd name="T23" fmla="*/ 32 h 71"/>
                <a:gd name="T24" fmla="*/ 37 w 58"/>
                <a:gd name="T25" fmla="*/ 60 h 71"/>
                <a:gd name="T26" fmla="*/ 55 w 58"/>
                <a:gd name="T27" fmla="*/ 52 h 71"/>
                <a:gd name="T28" fmla="*/ 58 w 58"/>
                <a:gd name="T29" fmla="*/ 5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1">
                  <a:moveTo>
                    <a:pt x="58" y="55"/>
                  </a:moveTo>
                  <a:cubicBezTo>
                    <a:pt x="51" y="65"/>
                    <a:pt x="41" y="71"/>
                    <a:pt x="31" y="71"/>
                  </a:cubicBezTo>
                  <a:cubicBezTo>
                    <a:pt x="12" y="71"/>
                    <a:pt x="0" y="56"/>
                    <a:pt x="0" y="39"/>
                  </a:cubicBezTo>
                  <a:cubicBezTo>
                    <a:pt x="0" y="27"/>
                    <a:pt x="5" y="17"/>
                    <a:pt x="16" y="9"/>
                  </a:cubicBezTo>
                  <a:cubicBezTo>
                    <a:pt x="24" y="3"/>
                    <a:pt x="33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5" y="0"/>
                    <a:pt x="51" y="2"/>
                    <a:pt x="53" y="4"/>
                  </a:cubicBezTo>
                  <a:cubicBezTo>
                    <a:pt x="55" y="6"/>
                    <a:pt x="56" y="7"/>
                    <a:pt x="56" y="9"/>
                  </a:cubicBezTo>
                  <a:cubicBezTo>
                    <a:pt x="56" y="12"/>
                    <a:pt x="52" y="16"/>
                    <a:pt x="50" y="16"/>
                  </a:cubicBezTo>
                  <a:cubicBezTo>
                    <a:pt x="49" y="16"/>
                    <a:pt x="48" y="16"/>
                    <a:pt x="47" y="14"/>
                  </a:cubicBezTo>
                  <a:cubicBezTo>
                    <a:pt x="42" y="10"/>
                    <a:pt x="37" y="8"/>
                    <a:pt x="32" y="8"/>
                  </a:cubicBezTo>
                  <a:cubicBezTo>
                    <a:pt x="22" y="8"/>
                    <a:pt x="14" y="16"/>
                    <a:pt x="14" y="32"/>
                  </a:cubicBezTo>
                  <a:cubicBezTo>
                    <a:pt x="14" y="53"/>
                    <a:pt x="28" y="60"/>
                    <a:pt x="37" y="60"/>
                  </a:cubicBezTo>
                  <a:cubicBezTo>
                    <a:pt x="43" y="60"/>
                    <a:pt x="48" y="58"/>
                    <a:pt x="55" y="52"/>
                  </a:cubicBezTo>
                  <a:lnTo>
                    <a:pt x="58" y="5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521">
              <a:extLst>
                <a:ext uri="{FF2B5EF4-FFF2-40B4-BE49-F238E27FC236}">
                  <a16:creationId xmlns:a16="http://schemas.microsoft.com/office/drawing/2014/main" id="{5DC76A81-168F-4CBF-A22C-1B929DA9A8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35" y="526"/>
              <a:ext cx="57" cy="71"/>
            </a:xfrm>
            <a:custGeom>
              <a:avLst/>
              <a:gdLst>
                <a:gd name="T0" fmla="*/ 56 w 57"/>
                <a:gd name="T1" fmla="*/ 56 h 71"/>
                <a:gd name="T2" fmla="*/ 31 w 57"/>
                <a:gd name="T3" fmla="*/ 71 h 71"/>
                <a:gd name="T4" fmla="*/ 0 w 57"/>
                <a:gd name="T5" fmla="*/ 38 h 71"/>
                <a:gd name="T6" fmla="*/ 11 w 57"/>
                <a:gd name="T7" fmla="*/ 11 h 71"/>
                <a:gd name="T8" fmla="*/ 33 w 57"/>
                <a:gd name="T9" fmla="*/ 0 h 71"/>
                <a:gd name="T10" fmla="*/ 33 w 57"/>
                <a:gd name="T11" fmla="*/ 0 h 71"/>
                <a:gd name="T12" fmla="*/ 57 w 57"/>
                <a:gd name="T13" fmla="*/ 24 h 71"/>
                <a:gd name="T14" fmla="*/ 53 w 57"/>
                <a:gd name="T15" fmla="*/ 29 h 71"/>
                <a:gd name="T16" fmla="*/ 13 w 57"/>
                <a:gd name="T17" fmla="*/ 31 h 71"/>
                <a:gd name="T18" fmla="*/ 36 w 57"/>
                <a:gd name="T19" fmla="*/ 60 h 71"/>
                <a:gd name="T20" fmla="*/ 54 w 57"/>
                <a:gd name="T21" fmla="*/ 53 h 71"/>
                <a:gd name="T22" fmla="*/ 56 w 57"/>
                <a:gd name="T23" fmla="*/ 56 h 71"/>
                <a:gd name="T24" fmla="*/ 30 w 57"/>
                <a:gd name="T25" fmla="*/ 6 h 71"/>
                <a:gd name="T26" fmla="*/ 14 w 57"/>
                <a:gd name="T27" fmla="*/ 25 h 71"/>
                <a:gd name="T28" fmla="*/ 39 w 57"/>
                <a:gd name="T29" fmla="*/ 24 h 71"/>
                <a:gd name="T30" fmla="*/ 43 w 57"/>
                <a:gd name="T31" fmla="*/ 21 h 71"/>
                <a:gd name="T32" fmla="*/ 30 w 57"/>
                <a:gd name="T33" fmla="*/ 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1">
                  <a:moveTo>
                    <a:pt x="56" y="56"/>
                  </a:moveTo>
                  <a:cubicBezTo>
                    <a:pt x="46" y="69"/>
                    <a:pt x="36" y="71"/>
                    <a:pt x="31" y="71"/>
                  </a:cubicBezTo>
                  <a:cubicBezTo>
                    <a:pt x="11" y="71"/>
                    <a:pt x="0" y="56"/>
                    <a:pt x="0" y="38"/>
                  </a:cubicBezTo>
                  <a:cubicBezTo>
                    <a:pt x="0" y="28"/>
                    <a:pt x="4" y="18"/>
                    <a:pt x="11" y="11"/>
                  </a:cubicBezTo>
                  <a:cubicBezTo>
                    <a:pt x="17" y="4"/>
                    <a:pt x="25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6" y="0"/>
                    <a:pt x="57" y="12"/>
                    <a:pt x="57" y="24"/>
                  </a:cubicBezTo>
                  <a:cubicBezTo>
                    <a:pt x="57" y="27"/>
                    <a:pt x="56" y="28"/>
                    <a:pt x="53" y="29"/>
                  </a:cubicBezTo>
                  <a:cubicBezTo>
                    <a:pt x="51" y="29"/>
                    <a:pt x="31" y="31"/>
                    <a:pt x="13" y="31"/>
                  </a:cubicBezTo>
                  <a:cubicBezTo>
                    <a:pt x="14" y="52"/>
                    <a:pt x="25" y="60"/>
                    <a:pt x="36" y="60"/>
                  </a:cubicBezTo>
                  <a:cubicBezTo>
                    <a:pt x="42" y="60"/>
                    <a:pt x="48" y="58"/>
                    <a:pt x="54" y="53"/>
                  </a:cubicBezTo>
                  <a:lnTo>
                    <a:pt x="56" y="56"/>
                  </a:lnTo>
                  <a:close/>
                  <a:moveTo>
                    <a:pt x="30" y="6"/>
                  </a:moveTo>
                  <a:cubicBezTo>
                    <a:pt x="23" y="6"/>
                    <a:pt x="16" y="12"/>
                    <a:pt x="14" y="25"/>
                  </a:cubicBezTo>
                  <a:cubicBezTo>
                    <a:pt x="23" y="25"/>
                    <a:pt x="31" y="25"/>
                    <a:pt x="39" y="24"/>
                  </a:cubicBezTo>
                  <a:cubicBezTo>
                    <a:pt x="42" y="24"/>
                    <a:pt x="43" y="24"/>
                    <a:pt x="43" y="21"/>
                  </a:cubicBezTo>
                  <a:cubicBezTo>
                    <a:pt x="43" y="13"/>
                    <a:pt x="38" y="6"/>
                    <a:pt x="30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522">
              <a:extLst>
                <a:ext uri="{FF2B5EF4-FFF2-40B4-BE49-F238E27FC236}">
                  <a16:creationId xmlns:a16="http://schemas.microsoft.com/office/drawing/2014/main" id="{42AE15F9-C60D-4C05-939A-227F62B0B7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76" y="342"/>
              <a:ext cx="231" cy="257"/>
            </a:xfrm>
            <a:custGeom>
              <a:avLst/>
              <a:gdLst>
                <a:gd name="T0" fmla="*/ 231 w 231"/>
                <a:gd name="T1" fmla="*/ 188 h 257"/>
                <a:gd name="T2" fmla="*/ 210 w 231"/>
                <a:gd name="T3" fmla="*/ 248 h 257"/>
                <a:gd name="T4" fmla="*/ 140 w 231"/>
                <a:gd name="T5" fmla="*/ 257 h 257"/>
                <a:gd name="T6" fmla="*/ 0 w 231"/>
                <a:gd name="T7" fmla="*/ 132 h 257"/>
                <a:gd name="T8" fmla="*/ 149 w 231"/>
                <a:gd name="T9" fmla="*/ 0 h 257"/>
                <a:gd name="T10" fmla="*/ 217 w 231"/>
                <a:gd name="T11" fmla="*/ 11 h 257"/>
                <a:gd name="T12" fmla="*/ 225 w 231"/>
                <a:gd name="T13" fmla="*/ 71 h 257"/>
                <a:gd name="T14" fmla="*/ 212 w 231"/>
                <a:gd name="T15" fmla="*/ 73 h 257"/>
                <a:gd name="T16" fmla="*/ 140 w 231"/>
                <a:gd name="T17" fmla="*/ 16 h 257"/>
                <a:gd name="T18" fmla="*/ 51 w 231"/>
                <a:gd name="T19" fmla="*/ 125 h 257"/>
                <a:gd name="T20" fmla="*/ 143 w 231"/>
                <a:gd name="T21" fmla="*/ 241 h 257"/>
                <a:gd name="T22" fmla="*/ 219 w 231"/>
                <a:gd name="T23" fmla="*/ 183 h 257"/>
                <a:gd name="T24" fmla="*/ 231 w 231"/>
                <a:gd name="T25" fmla="*/ 18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1" h="257">
                  <a:moveTo>
                    <a:pt x="231" y="188"/>
                  </a:moveTo>
                  <a:cubicBezTo>
                    <a:pt x="226" y="206"/>
                    <a:pt x="217" y="235"/>
                    <a:pt x="210" y="248"/>
                  </a:cubicBezTo>
                  <a:cubicBezTo>
                    <a:pt x="200" y="250"/>
                    <a:pt x="166" y="257"/>
                    <a:pt x="140" y="257"/>
                  </a:cubicBezTo>
                  <a:cubicBezTo>
                    <a:pt x="42" y="257"/>
                    <a:pt x="0" y="192"/>
                    <a:pt x="0" y="132"/>
                  </a:cubicBezTo>
                  <a:cubicBezTo>
                    <a:pt x="0" y="54"/>
                    <a:pt x="60" y="0"/>
                    <a:pt x="149" y="0"/>
                  </a:cubicBezTo>
                  <a:cubicBezTo>
                    <a:pt x="179" y="0"/>
                    <a:pt x="207" y="8"/>
                    <a:pt x="217" y="11"/>
                  </a:cubicBezTo>
                  <a:cubicBezTo>
                    <a:pt x="220" y="31"/>
                    <a:pt x="222" y="48"/>
                    <a:pt x="225" y="71"/>
                  </a:cubicBezTo>
                  <a:cubicBezTo>
                    <a:pt x="212" y="73"/>
                    <a:pt x="212" y="73"/>
                    <a:pt x="212" y="73"/>
                  </a:cubicBezTo>
                  <a:cubicBezTo>
                    <a:pt x="200" y="30"/>
                    <a:pt x="174" y="16"/>
                    <a:pt x="140" y="16"/>
                  </a:cubicBezTo>
                  <a:cubicBezTo>
                    <a:pt x="83" y="16"/>
                    <a:pt x="51" y="68"/>
                    <a:pt x="51" y="125"/>
                  </a:cubicBezTo>
                  <a:cubicBezTo>
                    <a:pt x="51" y="194"/>
                    <a:pt x="90" y="241"/>
                    <a:pt x="143" y="241"/>
                  </a:cubicBezTo>
                  <a:cubicBezTo>
                    <a:pt x="178" y="241"/>
                    <a:pt x="200" y="221"/>
                    <a:pt x="219" y="183"/>
                  </a:cubicBezTo>
                  <a:lnTo>
                    <a:pt x="231" y="18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523">
              <a:extLst>
                <a:ext uri="{FF2B5EF4-FFF2-40B4-BE49-F238E27FC236}">
                  <a16:creationId xmlns:a16="http://schemas.microsoft.com/office/drawing/2014/main" id="{5C5C56DC-FB8F-470C-A63D-427358315C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9" y="342"/>
              <a:ext cx="159" cy="257"/>
            </a:xfrm>
            <a:custGeom>
              <a:avLst/>
              <a:gdLst>
                <a:gd name="T0" fmla="*/ 136 w 159"/>
                <a:gd name="T1" fmla="*/ 66 h 257"/>
                <a:gd name="T2" fmla="*/ 84 w 159"/>
                <a:gd name="T3" fmla="*/ 15 h 257"/>
                <a:gd name="T4" fmla="*/ 45 w 159"/>
                <a:gd name="T5" fmla="*/ 54 h 257"/>
                <a:gd name="T6" fmla="*/ 93 w 159"/>
                <a:gd name="T7" fmla="*/ 105 h 257"/>
                <a:gd name="T8" fmla="*/ 159 w 159"/>
                <a:gd name="T9" fmla="*/ 183 h 257"/>
                <a:gd name="T10" fmla="*/ 70 w 159"/>
                <a:gd name="T11" fmla="*/ 257 h 257"/>
                <a:gd name="T12" fmla="*/ 32 w 159"/>
                <a:gd name="T13" fmla="*/ 252 h 257"/>
                <a:gd name="T14" fmla="*/ 11 w 159"/>
                <a:gd name="T15" fmla="*/ 244 h 257"/>
                <a:gd name="T16" fmla="*/ 0 w 159"/>
                <a:gd name="T17" fmla="*/ 182 h 257"/>
                <a:gd name="T18" fmla="*/ 13 w 159"/>
                <a:gd name="T19" fmla="*/ 178 h 257"/>
                <a:gd name="T20" fmla="*/ 77 w 159"/>
                <a:gd name="T21" fmla="*/ 243 h 257"/>
                <a:gd name="T22" fmla="*/ 118 w 159"/>
                <a:gd name="T23" fmla="*/ 201 h 257"/>
                <a:gd name="T24" fmla="*/ 71 w 159"/>
                <a:gd name="T25" fmla="*/ 148 h 257"/>
                <a:gd name="T26" fmla="*/ 7 w 159"/>
                <a:gd name="T27" fmla="*/ 72 h 257"/>
                <a:gd name="T28" fmla="*/ 90 w 159"/>
                <a:gd name="T29" fmla="*/ 0 h 257"/>
                <a:gd name="T30" fmla="*/ 141 w 159"/>
                <a:gd name="T31" fmla="*/ 10 h 257"/>
                <a:gd name="T32" fmla="*/ 148 w 159"/>
                <a:gd name="T33" fmla="*/ 64 h 257"/>
                <a:gd name="T34" fmla="*/ 136 w 159"/>
                <a:gd name="T35" fmla="*/ 6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57">
                  <a:moveTo>
                    <a:pt x="136" y="66"/>
                  </a:moveTo>
                  <a:cubicBezTo>
                    <a:pt x="128" y="42"/>
                    <a:pt x="115" y="15"/>
                    <a:pt x="84" y="15"/>
                  </a:cubicBezTo>
                  <a:cubicBezTo>
                    <a:pt x="60" y="15"/>
                    <a:pt x="45" y="33"/>
                    <a:pt x="45" y="54"/>
                  </a:cubicBezTo>
                  <a:cubicBezTo>
                    <a:pt x="45" y="77"/>
                    <a:pt x="61" y="90"/>
                    <a:pt x="93" y="105"/>
                  </a:cubicBezTo>
                  <a:cubicBezTo>
                    <a:pt x="129" y="124"/>
                    <a:pt x="159" y="143"/>
                    <a:pt x="159" y="183"/>
                  </a:cubicBezTo>
                  <a:cubicBezTo>
                    <a:pt x="159" y="224"/>
                    <a:pt x="123" y="257"/>
                    <a:pt x="70" y="257"/>
                  </a:cubicBezTo>
                  <a:cubicBezTo>
                    <a:pt x="56" y="257"/>
                    <a:pt x="43" y="255"/>
                    <a:pt x="32" y="252"/>
                  </a:cubicBezTo>
                  <a:cubicBezTo>
                    <a:pt x="22" y="249"/>
                    <a:pt x="15" y="246"/>
                    <a:pt x="11" y="244"/>
                  </a:cubicBezTo>
                  <a:cubicBezTo>
                    <a:pt x="8" y="235"/>
                    <a:pt x="3" y="203"/>
                    <a:pt x="0" y="182"/>
                  </a:cubicBezTo>
                  <a:cubicBezTo>
                    <a:pt x="13" y="178"/>
                    <a:pt x="13" y="178"/>
                    <a:pt x="13" y="178"/>
                  </a:cubicBezTo>
                  <a:cubicBezTo>
                    <a:pt x="20" y="202"/>
                    <a:pt x="40" y="243"/>
                    <a:pt x="77" y="243"/>
                  </a:cubicBezTo>
                  <a:cubicBezTo>
                    <a:pt x="102" y="243"/>
                    <a:pt x="118" y="226"/>
                    <a:pt x="118" y="201"/>
                  </a:cubicBezTo>
                  <a:cubicBezTo>
                    <a:pt x="118" y="177"/>
                    <a:pt x="100" y="163"/>
                    <a:pt x="71" y="148"/>
                  </a:cubicBezTo>
                  <a:cubicBezTo>
                    <a:pt x="38" y="130"/>
                    <a:pt x="7" y="110"/>
                    <a:pt x="7" y="72"/>
                  </a:cubicBezTo>
                  <a:cubicBezTo>
                    <a:pt x="7" y="33"/>
                    <a:pt x="38" y="0"/>
                    <a:pt x="90" y="0"/>
                  </a:cubicBezTo>
                  <a:cubicBezTo>
                    <a:pt x="112" y="0"/>
                    <a:pt x="131" y="7"/>
                    <a:pt x="141" y="10"/>
                  </a:cubicBezTo>
                  <a:cubicBezTo>
                    <a:pt x="142" y="24"/>
                    <a:pt x="145" y="40"/>
                    <a:pt x="148" y="64"/>
                  </a:cubicBezTo>
                  <a:lnTo>
                    <a:pt x="136" y="6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524">
              <a:extLst>
                <a:ext uri="{FF2B5EF4-FFF2-40B4-BE49-F238E27FC236}">
                  <a16:creationId xmlns:a16="http://schemas.microsoft.com/office/drawing/2014/main" id="{F6976546-6C0A-4602-8AB8-F65AB25CD7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0" y="348"/>
              <a:ext cx="109" cy="246"/>
            </a:xfrm>
            <a:custGeom>
              <a:avLst/>
              <a:gdLst>
                <a:gd name="T0" fmla="*/ 0 w 109"/>
                <a:gd name="T1" fmla="*/ 246 h 246"/>
                <a:gd name="T2" fmla="*/ 0 w 109"/>
                <a:gd name="T3" fmla="*/ 234 h 246"/>
                <a:gd name="T4" fmla="*/ 33 w 109"/>
                <a:gd name="T5" fmla="*/ 197 h 246"/>
                <a:gd name="T6" fmla="*/ 33 w 109"/>
                <a:gd name="T7" fmla="*/ 50 h 246"/>
                <a:gd name="T8" fmla="*/ 0 w 109"/>
                <a:gd name="T9" fmla="*/ 13 h 246"/>
                <a:gd name="T10" fmla="*/ 0 w 109"/>
                <a:gd name="T11" fmla="*/ 0 h 246"/>
                <a:gd name="T12" fmla="*/ 109 w 109"/>
                <a:gd name="T13" fmla="*/ 0 h 246"/>
                <a:gd name="T14" fmla="*/ 109 w 109"/>
                <a:gd name="T15" fmla="*/ 13 h 246"/>
                <a:gd name="T16" fmla="*/ 77 w 109"/>
                <a:gd name="T17" fmla="*/ 50 h 246"/>
                <a:gd name="T18" fmla="*/ 77 w 109"/>
                <a:gd name="T19" fmla="*/ 197 h 246"/>
                <a:gd name="T20" fmla="*/ 109 w 109"/>
                <a:gd name="T21" fmla="*/ 234 h 246"/>
                <a:gd name="T22" fmla="*/ 109 w 109"/>
                <a:gd name="T23" fmla="*/ 246 h 246"/>
                <a:gd name="T24" fmla="*/ 0 w 109"/>
                <a:gd name="T2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246">
                  <a:moveTo>
                    <a:pt x="0" y="246"/>
                  </a:moveTo>
                  <a:cubicBezTo>
                    <a:pt x="0" y="234"/>
                    <a:pt x="0" y="234"/>
                    <a:pt x="0" y="234"/>
                  </a:cubicBezTo>
                  <a:cubicBezTo>
                    <a:pt x="29" y="231"/>
                    <a:pt x="33" y="229"/>
                    <a:pt x="33" y="197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18"/>
                    <a:pt x="29" y="15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80" y="15"/>
                    <a:pt x="77" y="18"/>
                    <a:pt x="77" y="50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77" y="228"/>
                    <a:pt x="80" y="231"/>
                    <a:pt x="109" y="234"/>
                  </a:cubicBezTo>
                  <a:cubicBezTo>
                    <a:pt x="109" y="246"/>
                    <a:pt x="109" y="246"/>
                    <a:pt x="109" y="246"/>
                  </a:cubicBezTo>
                  <a:lnTo>
                    <a:pt x="0" y="24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Rectangle 525">
              <a:extLst>
                <a:ext uri="{FF2B5EF4-FFF2-40B4-BE49-F238E27FC236}">
                  <a16:creationId xmlns:a16="http://schemas.microsoft.com/office/drawing/2014/main" id="{CD68394D-C320-4EEA-BC60-C92C8DA234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36" y="295"/>
              <a:ext cx="10" cy="357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526">
              <a:extLst>
                <a:ext uri="{FF2B5EF4-FFF2-40B4-BE49-F238E27FC236}">
                  <a16:creationId xmlns:a16="http://schemas.microsoft.com/office/drawing/2014/main" id="{A420EE36-F748-4023-8463-446077737F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5" y="242"/>
              <a:ext cx="179" cy="77"/>
            </a:xfrm>
            <a:custGeom>
              <a:avLst/>
              <a:gdLst>
                <a:gd name="T0" fmla="*/ 174 w 179"/>
                <a:gd name="T1" fmla="*/ 0 h 77"/>
                <a:gd name="T2" fmla="*/ 89 w 179"/>
                <a:gd name="T3" fmla="*/ 46 h 77"/>
                <a:gd name="T4" fmla="*/ 5 w 179"/>
                <a:gd name="T5" fmla="*/ 0 h 77"/>
                <a:gd name="T6" fmla="*/ 0 w 179"/>
                <a:gd name="T7" fmla="*/ 1 h 77"/>
                <a:gd name="T8" fmla="*/ 88 w 179"/>
                <a:gd name="T9" fmla="*/ 77 h 77"/>
                <a:gd name="T10" fmla="*/ 91 w 179"/>
                <a:gd name="T11" fmla="*/ 77 h 77"/>
                <a:gd name="T12" fmla="*/ 179 w 179"/>
                <a:gd name="T13" fmla="*/ 1 h 77"/>
                <a:gd name="T14" fmla="*/ 174 w 179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77">
                  <a:moveTo>
                    <a:pt x="174" y="0"/>
                  </a:moveTo>
                  <a:cubicBezTo>
                    <a:pt x="157" y="7"/>
                    <a:pt x="106" y="38"/>
                    <a:pt x="89" y="46"/>
                  </a:cubicBezTo>
                  <a:cubicBezTo>
                    <a:pt x="73" y="38"/>
                    <a:pt x="22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4"/>
                    <a:pt x="73" y="61"/>
                    <a:pt x="88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106" y="61"/>
                    <a:pt x="163" y="14"/>
                    <a:pt x="179" y="1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1B75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527">
              <a:extLst>
                <a:ext uri="{FF2B5EF4-FFF2-40B4-BE49-F238E27FC236}">
                  <a16:creationId xmlns:a16="http://schemas.microsoft.com/office/drawing/2014/main" id="{7C84507E-CBD2-473A-8C39-8516EFE53E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3" y="242"/>
              <a:ext cx="180" cy="77"/>
            </a:xfrm>
            <a:custGeom>
              <a:avLst/>
              <a:gdLst>
                <a:gd name="T0" fmla="*/ 174 w 180"/>
                <a:gd name="T1" fmla="*/ 0 h 77"/>
                <a:gd name="T2" fmla="*/ 90 w 180"/>
                <a:gd name="T3" fmla="*/ 46 h 77"/>
                <a:gd name="T4" fmla="*/ 5 w 180"/>
                <a:gd name="T5" fmla="*/ 0 h 77"/>
                <a:gd name="T6" fmla="*/ 0 w 180"/>
                <a:gd name="T7" fmla="*/ 1 h 77"/>
                <a:gd name="T8" fmla="*/ 88 w 180"/>
                <a:gd name="T9" fmla="*/ 77 h 77"/>
                <a:gd name="T10" fmla="*/ 91 w 180"/>
                <a:gd name="T11" fmla="*/ 77 h 77"/>
                <a:gd name="T12" fmla="*/ 180 w 180"/>
                <a:gd name="T13" fmla="*/ 1 h 77"/>
                <a:gd name="T14" fmla="*/ 174 w 180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77">
                  <a:moveTo>
                    <a:pt x="174" y="0"/>
                  </a:moveTo>
                  <a:cubicBezTo>
                    <a:pt x="157" y="7"/>
                    <a:pt x="106" y="38"/>
                    <a:pt x="90" y="46"/>
                  </a:cubicBezTo>
                  <a:cubicBezTo>
                    <a:pt x="73" y="38"/>
                    <a:pt x="22" y="7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4"/>
                    <a:pt x="74" y="61"/>
                    <a:pt x="88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106" y="61"/>
                    <a:pt x="163" y="14"/>
                    <a:pt x="180" y="1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3F2160B-AEAA-4EC9-BD2F-83CD6D1A3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1489628"/>
            <a:ext cx="10837862" cy="830997"/>
          </a:xfrm>
        </p:spPr>
        <p:txBody>
          <a:bodyPr anchor="b"/>
          <a:lstStyle>
            <a:lvl1pPr algn="l">
              <a:defRPr sz="6000" b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F20F55-6631-4D9A-8FD5-E924BEB15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2529415"/>
            <a:ext cx="10837862" cy="249299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413349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11F37-3D6D-40D0-9708-9A9E398A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C95A07-1B5A-4B2F-B096-FC6B33FD0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6AA8F7-C066-4365-A552-9BD241DA0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2A0F2-E515-4EF2-813C-F4579C60ED1F}" type="datetime1">
              <a:rPr lang="cs-CZ" smtClean="0"/>
              <a:t>08.10.2019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7007B1-F7E8-44F8-8233-48CD6F4C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9B6AF3-6F78-41E0-A6F7-D5303A3E7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3121-FB00-4C88-951D-19BBB0645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85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C58F095-985A-42BE-973A-C73C9B4B5E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" y="0"/>
            <a:ext cx="12190898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B779A12-BBED-4324-8296-0461B2EE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1" y="4185286"/>
            <a:ext cx="6227763" cy="871537"/>
          </a:xfrm>
          <a:solidFill>
            <a:schemeClr val="bg1"/>
          </a:solidFill>
        </p:spPr>
        <p:txBody>
          <a:bodyPr wrap="none" lIns="108000" tIns="108000" rIns="108000" bIns="108000" anchor="ctr">
            <a:noAutofit/>
          </a:bodyPr>
          <a:lstStyle>
            <a:lvl1pPr>
              <a:defRPr sz="4400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30666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CD17269-4B14-4C4E-B0CC-9EB6FD588B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793" b="-16514"/>
          <a:stretch/>
        </p:blipFill>
        <p:spPr>
          <a:xfrm>
            <a:off x="0" y="1152000"/>
            <a:ext cx="12190898" cy="6840000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DA17D815-982B-4782-B99E-809DC281A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428" y="2169544"/>
            <a:ext cx="10833097" cy="747897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28" y="471568"/>
            <a:ext cx="2474229" cy="64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5753B2-7120-4931-B4BD-A1BB1BC68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0133B5E-0EEE-4D5B-ADA0-042556AE5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7A7D-3855-41B4-BEC4-2D8A1CAF07BD}" type="datetime1">
              <a:rPr lang="cs-CZ" smtClean="0"/>
              <a:t>08.10.2019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3E5E8F1-F2CB-4295-8626-9E69A363F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4E74D0-A276-4C6F-8447-679BEB8C1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3121-FB00-4C88-951D-19BBB0645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4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+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5A29BEDA-0538-441B-A53F-33FA1C75D0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5753B2-7120-4931-B4BD-A1BB1BC68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0133B5E-0EEE-4D5B-ADA0-042556AE5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C291-31E6-4FB2-84DD-E9A4A51311F1}" type="datetime1">
              <a:rPr lang="cs-CZ" smtClean="0"/>
              <a:t>08.10.2019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3E5E8F1-F2CB-4295-8626-9E69A363F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4E74D0-A276-4C6F-8447-679BEB8C1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3121-FB00-4C88-951D-19BBB0645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43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47F4A9E-12DF-440D-8E0E-DAB79D00F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56C7-3A3A-4CD1-938A-F8BC83BF7634}" type="datetime1">
              <a:rPr lang="cs-CZ" smtClean="0"/>
              <a:t>08.10.2019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FCA722C-C126-40AF-81C6-95C8BC6C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35F270C-E99B-48E2-B803-D9036F55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3121-FB00-4C88-951D-19BBB06454AF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66451F1B-23AE-4548-9D8F-3ACE817F2E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826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239350" y="1843734"/>
            <a:ext cx="11713301" cy="4177554"/>
          </a:xfrm>
          <a:prstGeom prst="rect">
            <a:avLst/>
          </a:prstGeom>
        </p:spPr>
        <p:txBody>
          <a:bodyPr anchor="ctr"/>
          <a:lstStyle>
            <a:lvl1pPr marL="180000" indent="0" algn="just">
              <a:buClr>
                <a:schemeClr val="tx2"/>
              </a:buClr>
              <a:buFontTx/>
              <a:buNone/>
              <a:defRPr sz="2800" b="1" i="0" baseline="0"/>
            </a:lvl1pPr>
          </a:lstStyle>
          <a:p>
            <a:pPr lvl="0"/>
            <a:r>
              <a:rPr lang="cs-CZ" dirty="0" smtClean="0"/>
              <a:t>Textové pole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3119967" y="260351"/>
            <a:ext cx="8928695" cy="288925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8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239350" y="764704"/>
            <a:ext cx="11713301" cy="8636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6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7935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F5D6ED9-FBCD-421B-BA54-D2E549EA0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2" y="610894"/>
            <a:ext cx="10833097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cs-CZ" dirty="0"/>
              <a:t>Nadpis slajdu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50CE499-6A3E-46D3-BBDC-3008AA2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3" y="1619251"/>
            <a:ext cx="10837862" cy="41969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5AD691-AE00-4D5D-B389-6984ABAB8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662" y="6593277"/>
            <a:ext cx="957263" cy="156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FD018-37BB-47BC-8C8D-0ADEC6A63688}" type="datetime1">
              <a:rPr lang="cs-CZ" smtClean="0"/>
              <a:t>08.10.2019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25DDCC-6AA8-4714-A9F4-EA08F8154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93277"/>
            <a:ext cx="4114800" cy="156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B0F580-4A9C-4C56-A795-8F725BF34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4249" y="6593277"/>
            <a:ext cx="671511" cy="156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23121-FB00-4C88-951D-19BBB06454A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3093D0B6-A602-4DBE-8C8F-0190BD07A0C4}"/>
              </a:ext>
            </a:extLst>
          </p:cNvPr>
          <p:cNvSpPr>
            <a:spLocks/>
          </p:cNvSpPr>
          <p:nvPr userDrawn="1"/>
        </p:nvSpPr>
        <p:spPr bwMode="auto">
          <a:xfrm>
            <a:off x="982663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3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1D3A86D7-EA30-4DB3-BD04-B46D210FD8F1}"/>
              </a:ext>
            </a:extLst>
          </p:cNvPr>
          <p:cNvSpPr>
            <a:spLocks/>
          </p:cNvSpPr>
          <p:nvPr userDrawn="1"/>
        </p:nvSpPr>
        <p:spPr bwMode="auto">
          <a:xfrm>
            <a:off x="1311275" y="6118225"/>
            <a:ext cx="300038" cy="127000"/>
          </a:xfrm>
          <a:custGeom>
            <a:avLst/>
            <a:gdLst>
              <a:gd name="T0" fmla="*/ 183 w 189"/>
              <a:gd name="T1" fmla="*/ 0 h 80"/>
              <a:gd name="T2" fmla="*/ 94 w 189"/>
              <a:gd name="T3" fmla="*/ 48 h 80"/>
              <a:gd name="T4" fmla="*/ 6 w 189"/>
              <a:gd name="T5" fmla="*/ 0 h 80"/>
              <a:gd name="T6" fmla="*/ 0 w 189"/>
              <a:gd name="T7" fmla="*/ 1 h 80"/>
              <a:gd name="T8" fmla="*/ 93 w 189"/>
              <a:gd name="T9" fmla="*/ 80 h 80"/>
              <a:gd name="T10" fmla="*/ 96 w 189"/>
              <a:gd name="T11" fmla="*/ 80 h 80"/>
              <a:gd name="T12" fmla="*/ 189 w 189"/>
              <a:gd name="T13" fmla="*/ 1 h 80"/>
              <a:gd name="T14" fmla="*/ 183 w 189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0">
                <a:moveTo>
                  <a:pt x="183" y="0"/>
                </a:moveTo>
                <a:cubicBezTo>
                  <a:pt x="165" y="7"/>
                  <a:pt x="112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8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9" y="1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7D4D58D3-4643-4F59-B3BC-51ADAF727EB2}"/>
              </a:ext>
            </a:extLst>
          </p:cNvPr>
          <p:cNvSpPr>
            <a:spLocks/>
          </p:cNvSpPr>
          <p:nvPr userDrawn="1"/>
        </p:nvSpPr>
        <p:spPr bwMode="auto">
          <a:xfrm>
            <a:off x="1641475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0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B985EAC9-5F65-47D2-A069-BE7421840D1D}"/>
              </a:ext>
            </a:extLst>
          </p:cNvPr>
          <p:cNvSpPr>
            <a:spLocks/>
          </p:cNvSpPr>
          <p:nvPr userDrawn="1"/>
        </p:nvSpPr>
        <p:spPr bwMode="auto">
          <a:xfrm>
            <a:off x="1970088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40F5A126-9672-4D61-B520-726987AF01F8}"/>
              </a:ext>
            </a:extLst>
          </p:cNvPr>
          <p:cNvSpPr>
            <a:spLocks/>
          </p:cNvSpPr>
          <p:nvPr userDrawn="1"/>
        </p:nvSpPr>
        <p:spPr bwMode="auto">
          <a:xfrm>
            <a:off x="2300288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5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6" y="39"/>
                  <a:pt x="23" y="7"/>
                  <a:pt x="5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0" y="64"/>
                  <a:pt x="170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D684EC8B-EAFC-4421-A904-739BBBDDF784}"/>
              </a:ext>
            </a:extLst>
          </p:cNvPr>
          <p:cNvSpPr>
            <a:spLocks/>
          </p:cNvSpPr>
          <p:nvPr userDrawn="1"/>
        </p:nvSpPr>
        <p:spPr bwMode="auto">
          <a:xfrm>
            <a:off x="2628900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51D6E31F-2DAA-4244-A8F8-7D1809ABB7FE}"/>
              </a:ext>
            </a:extLst>
          </p:cNvPr>
          <p:cNvSpPr>
            <a:spLocks/>
          </p:cNvSpPr>
          <p:nvPr userDrawn="1"/>
        </p:nvSpPr>
        <p:spPr bwMode="auto">
          <a:xfrm>
            <a:off x="2957513" y="6118225"/>
            <a:ext cx="298450" cy="127000"/>
          </a:xfrm>
          <a:custGeom>
            <a:avLst/>
            <a:gdLst>
              <a:gd name="T0" fmla="*/ 183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3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3" y="0"/>
                </a:moveTo>
                <a:cubicBezTo>
                  <a:pt x="165" y="7"/>
                  <a:pt x="112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8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E93EFBAD-1226-4FE6-9D13-F7655949E4F9}"/>
              </a:ext>
            </a:extLst>
          </p:cNvPr>
          <p:cNvSpPr>
            <a:spLocks/>
          </p:cNvSpPr>
          <p:nvPr userDrawn="1"/>
        </p:nvSpPr>
        <p:spPr bwMode="auto">
          <a:xfrm>
            <a:off x="3287713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C899395C-1511-4E84-AD9F-429BDF3B0600}"/>
              </a:ext>
            </a:extLst>
          </p:cNvPr>
          <p:cNvSpPr>
            <a:spLocks/>
          </p:cNvSpPr>
          <p:nvPr userDrawn="1"/>
        </p:nvSpPr>
        <p:spPr bwMode="auto">
          <a:xfrm>
            <a:off x="3616325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DE596E33-2AFB-4245-B4B2-10CB9E753DB5}"/>
              </a:ext>
            </a:extLst>
          </p:cNvPr>
          <p:cNvSpPr>
            <a:spLocks/>
          </p:cNvSpPr>
          <p:nvPr userDrawn="1"/>
        </p:nvSpPr>
        <p:spPr bwMode="auto">
          <a:xfrm>
            <a:off x="3946525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5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6" y="39"/>
                  <a:pt x="23" y="7"/>
                  <a:pt x="5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0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Freeform 15">
            <a:extLst>
              <a:ext uri="{FF2B5EF4-FFF2-40B4-BE49-F238E27FC236}">
                <a16:creationId xmlns:a16="http://schemas.microsoft.com/office/drawing/2014/main" id="{ADB6A147-9063-4822-ACFF-621A99B3241B}"/>
              </a:ext>
            </a:extLst>
          </p:cNvPr>
          <p:cNvSpPr>
            <a:spLocks/>
          </p:cNvSpPr>
          <p:nvPr userDrawn="1"/>
        </p:nvSpPr>
        <p:spPr bwMode="auto">
          <a:xfrm>
            <a:off x="4275138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3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44F8FED3-602C-4B23-9362-F7F1E7DD2261}"/>
              </a:ext>
            </a:extLst>
          </p:cNvPr>
          <p:cNvSpPr>
            <a:spLocks/>
          </p:cNvSpPr>
          <p:nvPr userDrawn="1"/>
        </p:nvSpPr>
        <p:spPr bwMode="auto">
          <a:xfrm>
            <a:off x="4603750" y="6118225"/>
            <a:ext cx="300038" cy="127000"/>
          </a:xfrm>
          <a:custGeom>
            <a:avLst/>
            <a:gdLst>
              <a:gd name="T0" fmla="*/ 183 w 189"/>
              <a:gd name="T1" fmla="*/ 0 h 80"/>
              <a:gd name="T2" fmla="*/ 94 w 189"/>
              <a:gd name="T3" fmla="*/ 48 h 80"/>
              <a:gd name="T4" fmla="*/ 6 w 189"/>
              <a:gd name="T5" fmla="*/ 0 h 80"/>
              <a:gd name="T6" fmla="*/ 0 w 189"/>
              <a:gd name="T7" fmla="*/ 1 h 80"/>
              <a:gd name="T8" fmla="*/ 93 w 189"/>
              <a:gd name="T9" fmla="*/ 80 h 80"/>
              <a:gd name="T10" fmla="*/ 96 w 189"/>
              <a:gd name="T11" fmla="*/ 80 h 80"/>
              <a:gd name="T12" fmla="*/ 189 w 189"/>
              <a:gd name="T13" fmla="*/ 1 h 80"/>
              <a:gd name="T14" fmla="*/ 183 w 189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0">
                <a:moveTo>
                  <a:pt x="183" y="0"/>
                </a:moveTo>
                <a:cubicBezTo>
                  <a:pt x="165" y="7"/>
                  <a:pt x="112" y="39"/>
                  <a:pt x="94" y="48"/>
                </a:cubicBezTo>
                <a:cubicBezTo>
                  <a:pt x="77" y="39"/>
                  <a:pt x="24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8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9" y="1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" name="Freeform 17">
            <a:extLst>
              <a:ext uri="{FF2B5EF4-FFF2-40B4-BE49-F238E27FC236}">
                <a16:creationId xmlns:a16="http://schemas.microsoft.com/office/drawing/2014/main" id="{85B09354-B7D0-40A6-8D0B-D50D7AA5A870}"/>
              </a:ext>
            </a:extLst>
          </p:cNvPr>
          <p:cNvSpPr>
            <a:spLocks/>
          </p:cNvSpPr>
          <p:nvPr userDrawn="1"/>
        </p:nvSpPr>
        <p:spPr bwMode="auto">
          <a:xfrm>
            <a:off x="4933950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" name="Freeform 18">
            <a:extLst>
              <a:ext uri="{FF2B5EF4-FFF2-40B4-BE49-F238E27FC236}">
                <a16:creationId xmlns:a16="http://schemas.microsoft.com/office/drawing/2014/main" id="{ADE35CAF-CAD9-469A-B571-C69F70E103B7}"/>
              </a:ext>
            </a:extLst>
          </p:cNvPr>
          <p:cNvSpPr>
            <a:spLocks/>
          </p:cNvSpPr>
          <p:nvPr userDrawn="1"/>
        </p:nvSpPr>
        <p:spPr bwMode="auto">
          <a:xfrm>
            <a:off x="982663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3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" name="Freeform 19">
            <a:extLst>
              <a:ext uri="{FF2B5EF4-FFF2-40B4-BE49-F238E27FC236}">
                <a16:creationId xmlns:a16="http://schemas.microsoft.com/office/drawing/2014/main" id="{17285A94-4916-400B-ABB8-9F4B3C90D060}"/>
              </a:ext>
            </a:extLst>
          </p:cNvPr>
          <p:cNvSpPr>
            <a:spLocks/>
          </p:cNvSpPr>
          <p:nvPr userDrawn="1"/>
        </p:nvSpPr>
        <p:spPr bwMode="auto">
          <a:xfrm>
            <a:off x="1311275" y="6354763"/>
            <a:ext cx="300038" cy="128588"/>
          </a:xfrm>
          <a:custGeom>
            <a:avLst/>
            <a:gdLst>
              <a:gd name="T0" fmla="*/ 183 w 189"/>
              <a:gd name="T1" fmla="*/ 0 h 81"/>
              <a:gd name="T2" fmla="*/ 94 w 189"/>
              <a:gd name="T3" fmla="*/ 49 h 81"/>
              <a:gd name="T4" fmla="*/ 6 w 189"/>
              <a:gd name="T5" fmla="*/ 0 h 81"/>
              <a:gd name="T6" fmla="*/ 0 w 189"/>
              <a:gd name="T7" fmla="*/ 2 h 81"/>
              <a:gd name="T8" fmla="*/ 93 w 189"/>
              <a:gd name="T9" fmla="*/ 81 h 81"/>
              <a:gd name="T10" fmla="*/ 96 w 189"/>
              <a:gd name="T11" fmla="*/ 81 h 81"/>
              <a:gd name="T12" fmla="*/ 189 w 189"/>
              <a:gd name="T13" fmla="*/ 2 h 81"/>
              <a:gd name="T14" fmla="*/ 183 w 189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1">
                <a:moveTo>
                  <a:pt x="183" y="0"/>
                </a:moveTo>
                <a:cubicBezTo>
                  <a:pt x="165" y="8"/>
                  <a:pt x="112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8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9" y="2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" name="Freeform 20">
            <a:extLst>
              <a:ext uri="{FF2B5EF4-FFF2-40B4-BE49-F238E27FC236}">
                <a16:creationId xmlns:a16="http://schemas.microsoft.com/office/drawing/2014/main" id="{7333553E-A022-4878-8A6C-2CA66E422AA5}"/>
              </a:ext>
            </a:extLst>
          </p:cNvPr>
          <p:cNvSpPr>
            <a:spLocks/>
          </p:cNvSpPr>
          <p:nvPr userDrawn="1"/>
        </p:nvSpPr>
        <p:spPr bwMode="auto">
          <a:xfrm>
            <a:off x="1641475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0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A1FD1FFE-7814-4629-9F79-D853203C983C}"/>
              </a:ext>
            </a:extLst>
          </p:cNvPr>
          <p:cNvSpPr>
            <a:spLocks/>
          </p:cNvSpPr>
          <p:nvPr userDrawn="1"/>
        </p:nvSpPr>
        <p:spPr bwMode="auto">
          <a:xfrm>
            <a:off x="1970088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" name="Freeform 22">
            <a:extLst>
              <a:ext uri="{FF2B5EF4-FFF2-40B4-BE49-F238E27FC236}">
                <a16:creationId xmlns:a16="http://schemas.microsoft.com/office/drawing/2014/main" id="{7E5F0987-CEA6-4CE5-91D0-B0EC93EDA7D7}"/>
              </a:ext>
            </a:extLst>
          </p:cNvPr>
          <p:cNvSpPr>
            <a:spLocks/>
          </p:cNvSpPr>
          <p:nvPr userDrawn="1"/>
        </p:nvSpPr>
        <p:spPr bwMode="auto">
          <a:xfrm>
            <a:off x="2300288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5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6" y="40"/>
                  <a:pt x="23" y="8"/>
                  <a:pt x="5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0" y="65"/>
                  <a:pt x="170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A8FA13CB-C987-42E2-B8E6-3B2292B4830B}"/>
              </a:ext>
            </a:extLst>
          </p:cNvPr>
          <p:cNvSpPr>
            <a:spLocks/>
          </p:cNvSpPr>
          <p:nvPr userDrawn="1"/>
        </p:nvSpPr>
        <p:spPr bwMode="auto">
          <a:xfrm>
            <a:off x="2628900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" name="Freeform 24">
            <a:extLst>
              <a:ext uri="{FF2B5EF4-FFF2-40B4-BE49-F238E27FC236}">
                <a16:creationId xmlns:a16="http://schemas.microsoft.com/office/drawing/2014/main" id="{0DB2C88D-B366-476B-A6E2-16A1B0C44EAD}"/>
              </a:ext>
            </a:extLst>
          </p:cNvPr>
          <p:cNvSpPr>
            <a:spLocks/>
          </p:cNvSpPr>
          <p:nvPr userDrawn="1"/>
        </p:nvSpPr>
        <p:spPr bwMode="auto">
          <a:xfrm>
            <a:off x="2957513" y="6354763"/>
            <a:ext cx="298450" cy="128588"/>
          </a:xfrm>
          <a:custGeom>
            <a:avLst/>
            <a:gdLst>
              <a:gd name="T0" fmla="*/ 183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3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3" y="0"/>
                </a:moveTo>
                <a:cubicBezTo>
                  <a:pt x="165" y="8"/>
                  <a:pt x="112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8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76D81A16-E910-4F55-A0CB-96EEE7348DF4}"/>
              </a:ext>
            </a:extLst>
          </p:cNvPr>
          <p:cNvSpPr>
            <a:spLocks/>
          </p:cNvSpPr>
          <p:nvPr userDrawn="1"/>
        </p:nvSpPr>
        <p:spPr bwMode="auto">
          <a:xfrm>
            <a:off x="3287713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" name="Freeform 26">
            <a:extLst>
              <a:ext uri="{FF2B5EF4-FFF2-40B4-BE49-F238E27FC236}">
                <a16:creationId xmlns:a16="http://schemas.microsoft.com/office/drawing/2014/main" id="{0A200279-BA29-4467-AC73-AB16BF14D17A}"/>
              </a:ext>
            </a:extLst>
          </p:cNvPr>
          <p:cNvSpPr>
            <a:spLocks/>
          </p:cNvSpPr>
          <p:nvPr userDrawn="1"/>
        </p:nvSpPr>
        <p:spPr bwMode="auto">
          <a:xfrm>
            <a:off x="3616325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" name="Freeform 27">
            <a:extLst>
              <a:ext uri="{FF2B5EF4-FFF2-40B4-BE49-F238E27FC236}">
                <a16:creationId xmlns:a16="http://schemas.microsoft.com/office/drawing/2014/main" id="{B8D3BC56-AC6B-433D-9E94-90D2ADEAC1E0}"/>
              </a:ext>
            </a:extLst>
          </p:cNvPr>
          <p:cNvSpPr>
            <a:spLocks/>
          </p:cNvSpPr>
          <p:nvPr userDrawn="1"/>
        </p:nvSpPr>
        <p:spPr bwMode="auto">
          <a:xfrm>
            <a:off x="3946525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5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6" y="40"/>
                  <a:pt x="23" y="8"/>
                  <a:pt x="5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0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" name="Freeform 28">
            <a:extLst>
              <a:ext uri="{FF2B5EF4-FFF2-40B4-BE49-F238E27FC236}">
                <a16:creationId xmlns:a16="http://schemas.microsoft.com/office/drawing/2014/main" id="{4034E165-FD0D-4ACA-B7E4-89E83BB21F76}"/>
              </a:ext>
            </a:extLst>
          </p:cNvPr>
          <p:cNvSpPr>
            <a:spLocks/>
          </p:cNvSpPr>
          <p:nvPr userDrawn="1"/>
        </p:nvSpPr>
        <p:spPr bwMode="auto">
          <a:xfrm>
            <a:off x="4275138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3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" name="Freeform 29">
            <a:extLst>
              <a:ext uri="{FF2B5EF4-FFF2-40B4-BE49-F238E27FC236}">
                <a16:creationId xmlns:a16="http://schemas.microsoft.com/office/drawing/2014/main" id="{546D5984-CA77-453E-8C42-3EA9410D5123}"/>
              </a:ext>
            </a:extLst>
          </p:cNvPr>
          <p:cNvSpPr>
            <a:spLocks/>
          </p:cNvSpPr>
          <p:nvPr userDrawn="1"/>
        </p:nvSpPr>
        <p:spPr bwMode="auto">
          <a:xfrm>
            <a:off x="4603750" y="6354763"/>
            <a:ext cx="300038" cy="128588"/>
          </a:xfrm>
          <a:custGeom>
            <a:avLst/>
            <a:gdLst>
              <a:gd name="T0" fmla="*/ 183 w 189"/>
              <a:gd name="T1" fmla="*/ 0 h 81"/>
              <a:gd name="T2" fmla="*/ 94 w 189"/>
              <a:gd name="T3" fmla="*/ 49 h 81"/>
              <a:gd name="T4" fmla="*/ 6 w 189"/>
              <a:gd name="T5" fmla="*/ 0 h 81"/>
              <a:gd name="T6" fmla="*/ 0 w 189"/>
              <a:gd name="T7" fmla="*/ 2 h 81"/>
              <a:gd name="T8" fmla="*/ 93 w 189"/>
              <a:gd name="T9" fmla="*/ 81 h 81"/>
              <a:gd name="T10" fmla="*/ 96 w 189"/>
              <a:gd name="T11" fmla="*/ 81 h 81"/>
              <a:gd name="T12" fmla="*/ 189 w 189"/>
              <a:gd name="T13" fmla="*/ 2 h 81"/>
              <a:gd name="T14" fmla="*/ 183 w 189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1">
                <a:moveTo>
                  <a:pt x="183" y="0"/>
                </a:moveTo>
                <a:cubicBezTo>
                  <a:pt x="165" y="8"/>
                  <a:pt x="112" y="40"/>
                  <a:pt x="94" y="49"/>
                </a:cubicBezTo>
                <a:cubicBezTo>
                  <a:pt x="77" y="40"/>
                  <a:pt x="24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8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9" y="2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8" name="Freeform 30">
            <a:extLst>
              <a:ext uri="{FF2B5EF4-FFF2-40B4-BE49-F238E27FC236}">
                <a16:creationId xmlns:a16="http://schemas.microsoft.com/office/drawing/2014/main" id="{64D9D2A2-AC15-4B7E-9914-07DDFBDC2208}"/>
              </a:ext>
            </a:extLst>
          </p:cNvPr>
          <p:cNvSpPr>
            <a:spLocks/>
          </p:cNvSpPr>
          <p:nvPr userDrawn="1"/>
        </p:nvSpPr>
        <p:spPr bwMode="auto">
          <a:xfrm>
            <a:off x="4933950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9" name="Freeform 31">
            <a:extLst>
              <a:ext uri="{FF2B5EF4-FFF2-40B4-BE49-F238E27FC236}">
                <a16:creationId xmlns:a16="http://schemas.microsoft.com/office/drawing/2014/main" id="{35CA2AE6-8A57-44D2-A4D8-DBB336C450EF}"/>
              </a:ext>
            </a:extLst>
          </p:cNvPr>
          <p:cNvSpPr>
            <a:spLocks/>
          </p:cNvSpPr>
          <p:nvPr userDrawn="1"/>
        </p:nvSpPr>
        <p:spPr bwMode="auto">
          <a:xfrm>
            <a:off x="5262563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" name="Freeform 32">
            <a:extLst>
              <a:ext uri="{FF2B5EF4-FFF2-40B4-BE49-F238E27FC236}">
                <a16:creationId xmlns:a16="http://schemas.microsoft.com/office/drawing/2014/main" id="{4F9CAB21-B4C9-45D6-B426-995736169C7F}"/>
              </a:ext>
            </a:extLst>
          </p:cNvPr>
          <p:cNvSpPr>
            <a:spLocks/>
          </p:cNvSpPr>
          <p:nvPr userDrawn="1"/>
        </p:nvSpPr>
        <p:spPr bwMode="auto">
          <a:xfrm>
            <a:off x="5592763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5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6" y="39"/>
                  <a:pt x="23" y="7"/>
                  <a:pt x="5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0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" name="Freeform 33">
            <a:extLst>
              <a:ext uri="{FF2B5EF4-FFF2-40B4-BE49-F238E27FC236}">
                <a16:creationId xmlns:a16="http://schemas.microsoft.com/office/drawing/2014/main" id="{FD999AA4-CBAC-42F5-A912-5AA331AE17C9}"/>
              </a:ext>
            </a:extLst>
          </p:cNvPr>
          <p:cNvSpPr>
            <a:spLocks/>
          </p:cNvSpPr>
          <p:nvPr userDrawn="1"/>
        </p:nvSpPr>
        <p:spPr bwMode="auto">
          <a:xfrm>
            <a:off x="5921375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3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2" name="Freeform 34">
            <a:extLst>
              <a:ext uri="{FF2B5EF4-FFF2-40B4-BE49-F238E27FC236}">
                <a16:creationId xmlns:a16="http://schemas.microsoft.com/office/drawing/2014/main" id="{DC8ADC1E-F16A-4799-A584-8F84DE0701AB}"/>
              </a:ext>
            </a:extLst>
          </p:cNvPr>
          <p:cNvSpPr>
            <a:spLocks/>
          </p:cNvSpPr>
          <p:nvPr userDrawn="1"/>
        </p:nvSpPr>
        <p:spPr bwMode="auto">
          <a:xfrm>
            <a:off x="6249988" y="6118225"/>
            <a:ext cx="300038" cy="127000"/>
          </a:xfrm>
          <a:custGeom>
            <a:avLst/>
            <a:gdLst>
              <a:gd name="T0" fmla="*/ 183 w 189"/>
              <a:gd name="T1" fmla="*/ 0 h 80"/>
              <a:gd name="T2" fmla="*/ 94 w 189"/>
              <a:gd name="T3" fmla="*/ 48 h 80"/>
              <a:gd name="T4" fmla="*/ 6 w 189"/>
              <a:gd name="T5" fmla="*/ 0 h 80"/>
              <a:gd name="T6" fmla="*/ 0 w 189"/>
              <a:gd name="T7" fmla="*/ 1 h 80"/>
              <a:gd name="T8" fmla="*/ 93 w 189"/>
              <a:gd name="T9" fmla="*/ 80 h 80"/>
              <a:gd name="T10" fmla="*/ 96 w 189"/>
              <a:gd name="T11" fmla="*/ 80 h 80"/>
              <a:gd name="T12" fmla="*/ 189 w 189"/>
              <a:gd name="T13" fmla="*/ 1 h 80"/>
              <a:gd name="T14" fmla="*/ 183 w 189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0">
                <a:moveTo>
                  <a:pt x="183" y="0"/>
                </a:moveTo>
                <a:cubicBezTo>
                  <a:pt x="165" y="7"/>
                  <a:pt x="112" y="39"/>
                  <a:pt x="94" y="48"/>
                </a:cubicBezTo>
                <a:cubicBezTo>
                  <a:pt x="77" y="39"/>
                  <a:pt x="24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8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9" y="1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3" name="Freeform 35">
            <a:extLst>
              <a:ext uri="{FF2B5EF4-FFF2-40B4-BE49-F238E27FC236}">
                <a16:creationId xmlns:a16="http://schemas.microsoft.com/office/drawing/2014/main" id="{DBF4F64E-3ED3-4034-A3E6-D1B27A3FC98E}"/>
              </a:ext>
            </a:extLst>
          </p:cNvPr>
          <p:cNvSpPr>
            <a:spLocks/>
          </p:cNvSpPr>
          <p:nvPr userDrawn="1"/>
        </p:nvSpPr>
        <p:spPr bwMode="auto">
          <a:xfrm>
            <a:off x="6580188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0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4" name="Freeform 36">
            <a:extLst>
              <a:ext uri="{FF2B5EF4-FFF2-40B4-BE49-F238E27FC236}">
                <a16:creationId xmlns:a16="http://schemas.microsoft.com/office/drawing/2014/main" id="{4AF2FBB2-694A-4C09-A7C7-C24F88801FA2}"/>
              </a:ext>
            </a:extLst>
          </p:cNvPr>
          <p:cNvSpPr>
            <a:spLocks/>
          </p:cNvSpPr>
          <p:nvPr userDrawn="1"/>
        </p:nvSpPr>
        <p:spPr bwMode="auto">
          <a:xfrm>
            <a:off x="6908800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5" name="Freeform 37">
            <a:extLst>
              <a:ext uri="{FF2B5EF4-FFF2-40B4-BE49-F238E27FC236}">
                <a16:creationId xmlns:a16="http://schemas.microsoft.com/office/drawing/2014/main" id="{607BBDDA-99C9-49FD-BEBE-CF81D157FA9E}"/>
              </a:ext>
            </a:extLst>
          </p:cNvPr>
          <p:cNvSpPr>
            <a:spLocks/>
          </p:cNvSpPr>
          <p:nvPr userDrawn="1"/>
        </p:nvSpPr>
        <p:spPr bwMode="auto">
          <a:xfrm>
            <a:off x="7239000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5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6" y="39"/>
                  <a:pt x="23" y="7"/>
                  <a:pt x="5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0" y="64"/>
                  <a:pt x="170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6" name="Freeform 38">
            <a:extLst>
              <a:ext uri="{FF2B5EF4-FFF2-40B4-BE49-F238E27FC236}">
                <a16:creationId xmlns:a16="http://schemas.microsoft.com/office/drawing/2014/main" id="{17022F1D-0893-49F3-BD07-622B866B60AE}"/>
              </a:ext>
            </a:extLst>
          </p:cNvPr>
          <p:cNvSpPr>
            <a:spLocks/>
          </p:cNvSpPr>
          <p:nvPr userDrawn="1"/>
        </p:nvSpPr>
        <p:spPr bwMode="auto">
          <a:xfrm>
            <a:off x="7567613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7" name="Freeform 39">
            <a:extLst>
              <a:ext uri="{FF2B5EF4-FFF2-40B4-BE49-F238E27FC236}">
                <a16:creationId xmlns:a16="http://schemas.microsoft.com/office/drawing/2014/main" id="{D84A3A64-FFF2-4785-95E1-FEC6ED1CDC3A}"/>
              </a:ext>
            </a:extLst>
          </p:cNvPr>
          <p:cNvSpPr>
            <a:spLocks/>
          </p:cNvSpPr>
          <p:nvPr userDrawn="1"/>
        </p:nvSpPr>
        <p:spPr bwMode="auto">
          <a:xfrm>
            <a:off x="7896225" y="6118225"/>
            <a:ext cx="300038" cy="127000"/>
          </a:xfrm>
          <a:custGeom>
            <a:avLst/>
            <a:gdLst>
              <a:gd name="T0" fmla="*/ 183 w 189"/>
              <a:gd name="T1" fmla="*/ 0 h 80"/>
              <a:gd name="T2" fmla="*/ 94 w 189"/>
              <a:gd name="T3" fmla="*/ 48 h 80"/>
              <a:gd name="T4" fmla="*/ 6 w 189"/>
              <a:gd name="T5" fmla="*/ 0 h 80"/>
              <a:gd name="T6" fmla="*/ 0 w 189"/>
              <a:gd name="T7" fmla="*/ 1 h 80"/>
              <a:gd name="T8" fmla="*/ 93 w 189"/>
              <a:gd name="T9" fmla="*/ 80 h 80"/>
              <a:gd name="T10" fmla="*/ 96 w 189"/>
              <a:gd name="T11" fmla="*/ 80 h 80"/>
              <a:gd name="T12" fmla="*/ 189 w 189"/>
              <a:gd name="T13" fmla="*/ 1 h 80"/>
              <a:gd name="T14" fmla="*/ 183 w 189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0">
                <a:moveTo>
                  <a:pt x="183" y="0"/>
                </a:moveTo>
                <a:cubicBezTo>
                  <a:pt x="165" y="7"/>
                  <a:pt x="112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8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9" y="1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8" name="Freeform 40">
            <a:extLst>
              <a:ext uri="{FF2B5EF4-FFF2-40B4-BE49-F238E27FC236}">
                <a16:creationId xmlns:a16="http://schemas.microsoft.com/office/drawing/2014/main" id="{6D14234F-ECD7-4445-90B5-912C892F08BF}"/>
              </a:ext>
            </a:extLst>
          </p:cNvPr>
          <p:cNvSpPr>
            <a:spLocks/>
          </p:cNvSpPr>
          <p:nvPr userDrawn="1"/>
        </p:nvSpPr>
        <p:spPr bwMode="auto">
          <a:xfrm>
            <a:off x="8226425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9" name="Freeform 41">
            <a:extLst>
              <a:ext uri="{FF2B5EF4-FFF2-40B4-BE49-F238E27FC236}">
                <a16:creationId xmlns:a16="http://schemas.microsoft.com/office/drawing/2014/main" id="{201AA295-BB78-4D13-98A1-65C45BA3B112}"/>
              </a:ext>
            </a:extLst>
          </p:cNvPr>
          <p:cNvSpPr>
            <a:spLocks/>
          </p:cNvSpPr>
          <p:nvPr userDrawn="1"/>
        </p:nvSpPr>
        <p:spPr bwMode="auto">
          <a:xfrm>
            <a:off x="8555038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0" name="Freeform 42">
            <a:extLst>
              <a:ext uri="{FF2B5EF4-FFF2-40B4-BE49-F238E27FC236}">
                <a16:creationId xmlns:a16="http://schemas.microsoft.com/office/drawing/2014/main" id="{5507DDCD-4ABE-4F67-A03F-74BA13CCD9A9}"/>
              </a:ext>
            </a:extLst>
          </p:cNvPr>
          <p:cNvSpPr>
            <a:spLocks/>
          </p:cNvSpPr>
          <p:nvPr userDrawn="1"/>
        </p:nvSpPr>
        <p:spPr bwMode="auto">
          <a:xfrm>
            <a:off x="8885238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6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0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" name="Freeform 43">
            <a:extLst>
              <a:ext uri="{FF2B5EF4-FFF2-40B4-BE49-F238E27FC236}">
                <a16:creationId xmlns:a16="http://schemas.microsoft.com/office/drawing/2014/main" id="{037B823D-FCEF-422C-B594-5A0AB7BA6F6D}"/>
              </a:ext>
            </a:extLst>
          </p:cNvPr>
          <p:cNvSpPr>
            <a:spLocks/>
          </p:cNvSpPr>
          <p:nvPr userDrawn="1"/>
        </p:nvSpPr>
        <p:spPr bwMode="auto">
          <a:xfrm>
            <a:off x="9213850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3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" name="Freeform 44">
            <a:extLst>
              <a:ext uri="{FF2B5EF4-FFF2-40B4-BE49-F238E27FC236}">
                <a16:creationId xmlns:a16="http://schemas.microsoft.com/office/drawing/2014/main" id="{8DFAE7C0-B00E-48F0-B262-3F9122C757E5}"/>
              </a:ext>
            </a:extLst>
          </p:cNvPr>
          <p:cNvSpPr>
            <a:spLocks/>
          </p:cNvSpPr>
          <p:nvPr userDrawn="1"/>
        </p:nvSpPr>
        <p:spPr bwMode="auto">
          <a:xfrm>
            <a:off x="5262563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3" name="Freeform 45">
            <a:extLst>
              <a:ext uri="{FF2B5EF4-FFF2-40B4-BE49-F238E27FC236}">
                <a16:creationId xmlns:a16="http://schemas.microsoft.com/office/drawing/2014/main" id="{3EFA6230-3A0A-46C4-8A4B-C3EACC8CDBF5}"/>
              </a:ext>
            </a:extLst>
          </p:cNvPr>
          <p:cNvSpPr>
            <a:spLocks/>
          </p:cNvSpPr>
          <p:nvPr userDrawn="1"/>
        </p:nvSpPr>
        <p:spPr bwMode="auto">
          <a:xfrm>
            <a:off x="5592763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5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6" y="40"/>
                  <a:pt x="23" y="8"/>
                  <a:pt x="5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0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4" name="Freeform 46">
            <a:extLst>
              <a:ext uri="{FF2B5EF4-FFF2-40B4-BE49-F238E27FC236}">
                <a16:creationId xmlns:a16="http://schemas.microsoft.com/office/drawing/2014/main" id="{2D7E21CB-F15B-4B1D-9E3C-4500376EA5A4}"/>
              </a:ext>
            </a:extLst>
          </p:cNvPr>
          <p:cNvSpPr>
            <a:spLocks/>
          </p:cNvSpPr>
          <p:nvPr userDrawn="1"/>
        </p:nvSpPr>
        <p:spPr bwMode="auto">
          <a:xfrm>
            <a:off x="5921375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3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5" name="Freeform 47">
            <a:extLst>
              <a:ext uri="{FF2B5EF4-FFF2-40B4-BE49-F238E27FC236}">
                <a16:creationId xmlns:a16="http://schemas.microsoft.com/office/drawing/2014/main" id="{30317E8E-11C2-4E5F-B835-B0FF7D42EB7E}"/>
              </a:ext>
            </a:extLst>
          </p:cNvPr>
          <p:cNvSpPr>
            <a:spLocks/>
          </p:cNvSpPr>
          <p:nvPr userDrawn="1"/>
        </p:nvSpPr>
        <p:spPr bwMode="auto">
          <a:xfrm>
            <a:off x="6249988" y="6354763"/>
            <a:ext cx="300038" cy="128588"/>
          </a:xfrm>
          <a:custGeom>
            <a:avLst/>
            <a:gdLst>
              <a:gd name="T0" fmla="*/ 183 w 189"/>
              <a:gd name="T1" fmla="*/ 0 h 81"/>
              <a:gd name="T2" fmla="*/ 94 w 189"/>
              <a:gd name="T3" fmla="*/ 49 h 81"/>
              <a:gd name="T4" fmla="*/ 6 w 189"/>
              <a:gd name="T5" fmla="*/ 0 h 81"/>
              <a:gd name="T6" fmla="*/ 0 w 189"/>
              <a:gd name="T7" fmla="*/ 2 h 81"/>
              <a:gd name="T8" fmla="*/ 93 w 189"/>
              <a:gd name="T9" fmla="*/ 81 h 81"/>
              <a:gd name="T10" fmla="*/ 96 w 189"/>
              <a:gd name="T11" fmla="*/ 81 h 81"/>
              <a:gd name="T12" fmla="*/ 189 w 189"/>
              <a:gd name="T13" fmla="*/ 2 h 81"/>
              <a:gd name="T14" fmla="*/ 183 w 189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1">
                <a:moveTo>
                  <a:pt x="183" y="0"/>
                </a:moveTo>
                <a:cubicBezTo>
                  <a:pt x="165" y="8"/>
                  <a:pt x="112" y="40"/>
                  <a:pt x="94" y="49"/>
                </a:cubicBezTo>
                <a:cubicBezTo>
                  <a:pt x="77" y="40"/>
                  <a:pt x="24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8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9" y="2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6" name="Freeform 48">
            <a:extLst>
              <a:ext uri="{FF2B5EF4-FFF2-40B4-BE49-F238E27FC236}">
                <a16:creationId xmlns:a16="http://schemas.microsoft.com/office/drawing/2014/main" id="{BEDA32C0-C73E-48F1-9766-D787B01A94EE}"/>
              </a:ext>
            </a:extLst>
          </p:cNvPr>
          <p:cNvSpPr>
            <a:spLocks/>
          </p:cNvSpPr>
          <p:nvPr userDrawn="1"/>
        </p:nvSpPr>
        <p:spPr bwMode="auto">
          <a:xfrm>
            <a:off x="6580188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0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7" name="Freeform 49">
            <a:extLst>
              <a:ext uri="{FF2B5EF4-FFF2-40B4-BE49-F238E27FC236}">
                <a16:creationId xmlns:a16="http://schemas.microsoft.com/office/drawing/2014/main" id="{F3C47E2A-5E32-407B-998C-4918FEE785DA}"/>
              </a:ext>
            </a:extLst>
          </p:cNvPr>
          <p:cNvSpPr>
            <a:spLocks/>
          </p:cNvSpPr>
          <p:nvPr userDrawn="1"/>
        </p:nvSpPr>
        <p:spPr bwMode="auto">
          <a:xfrm>
            <a:off x="6908800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8" name="Freeform 50">
            <a:extLst>
              <a:ext uri="{FF2B5EF4-FFF2-40B4-BE49-F238E27FC236}">
                <a16:creationId xmlns:a16="http://schemas.microsoft.com/office/drawing/2014/main" id="{BD4DCD15-E801-4288-ABF7-2451A0AB0D08}"/>
              </a:ext>
            </a:extLst>
          </p:cNvPr>
          <p:cNvSpPr>
            <a:spLocks/>
          </p:cNvSpPr>
          <p:nvPr userDrawn="1"/>
        </p:nvSpPr>
        <p:spPr bwMode="auto">
          <a:xfrm>
            <a:off x="7239000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5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6" y="40"/>
                  <a:pt x="23" y="8"/>
                  <a:pt x="5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0" y="65"/>
                  <a:pt x="170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9" name="Freeform 51">
            <a:extLst>
              <a:ext uri="{FF2B5EF4-FFF2-40B4-BE49-F238E27FC236}">
                <a16:creationId xmlns:a16="http://schemas.microsoft.com/office/drawing/2014/main" id="{1C87012D-66E6-45CE-B011-F02C296834EF}"/>
              </a:ext>
            </a:extLst>
          </p:cNvPr>
          <p:cNvSpPr>
            <a:spLocks/>
          </p:cNvSpPr>
          <p:nvPr userDrawn="1"/>
        </p:nvSpPr>
        <p:spPr bwMode="auto">
          <a:xfrm>
            <a:off x="7567613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0" name="Freeform 52">
            <a:extLst>
              <a:ext uri="{FF2B5EF4-FFF2-40B4-BE49-F238E27FC236}">
                <a16:creationId xmlns:a16="http://schemas.microsoft.com/office/drawing/2014/main" id="{567FB1CC-28D7-4A6E-8007-491816EE796B}"/>
              </a:ext>
            </a:extLst>
          </p:cNvPr>
          <p:cNvSpPr>
            <a:spLocks/>
          </p:cNvSpPr>
          <p:nvPr userDrawn="1"/>
        </p:nvSpPr>
        <p:spPr bwMode="auto">
          <a:xfrm>
            <a:off x="7896225" y="6354763"/>
            <a:ext cx="300038" cy="128588"/>
          </a:xfrm>
          <a:custGeom>
            <a:avLst/>
            <a:gdLst>
              <a:gd name="T0" fmla="*/ 183 w 189"/>
              <a:gd name="T1" fmla="*/ 0 h 81"/>
              <a:gd name="T2" fmla="*/ 94 w 189"/>
              <a:gd name="T3" fmla="*/ 49 h 81"/>
              <a:gd name="T4" fmla="*/ 6 w 189"/>
              <a:gd name="T5" fmla="*/ 0 h 81"/>
              <a:gd name="T6" fmla="*/ 0 w 189"/>
              <a:gd name="T7" fmla="*/ 2 h 81"/>
              <a:gd name="T8" fmla="*/ 93 w 189"/>
              <a:gd name="T9" fmla="*/ 81 h 81"/>
              <a:gd name="T10" fmla="*/ 96 w 189"/>
              <a:gd name="T11" fmla="*/ 81 h 81"/>
              <a:gd name="T12" fmla="*/ 189 w 189"/>
              <a:gd name="T13" fmla="*/ 2 h 81"/>
              <a:gd name="T14" fmla="*/ 183 w 189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1">
                <a:moveTo>
                  <a:pt x="183" y="0"/>
                </a:moveTo>
                <a:cubicBezTo>
                  <a:pt x="165" y="8"/>
                  <a:pt x="112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8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9" y="2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1" name="Freeform 53">
            <a:extLst>
              <a:ext uri="{FF2B5EF4-FFF2-40B4-BE49-F238E27FC236}">
                <a16:creationId xmlns:a16="http://schemas.microsoft.com/office/drawing/2014/main" id="{16E6673F-0296-465B-9B4C-E9167D3A9DED}"/>
              </a:ext>
            </a:extLst>
          </p:cNvPr>
          <p:cNvSpPr>
            <a:spLocks/>
          </p:cNvSpPr>
          <p:nvPr userDrawn="1"/>
        </p:nvSpPr>
        <p:spPr bwMode="auto">
          <a:xfrm>
            <a:off x="8226425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2" name="Freeform 54">
            <a:extLst>
              <a:ext uri="{FF2B5EF4-FFF2-40B4-BE49-F238E27FC236}">
                <a16:creationId xmlns:a16="http://schemas.microsoft.com/office/drawing/2014/main" id="{5E0B2C81-EA00-47FD-81CD-ED6ADDBA093E}"/>
              </a:ext>
            </a:extLst>
          </p:cNvPr>
          <p:cNvSpPr>
            <a:spLocks/>
          </p:cNvSpPr>
          <p:nvPr userDrawn="1"/>
        </p:nvSpPr>
        <p:spPr bwMode="auto">
          <a:xfrm>
            <a:off x="8555038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3" name="Freeform 55">
            <a:extLst>
              <a:ext uri="{FF2B5EF4-FFF2-40B4-BE49-F238E27FC236}">
                <a16:creationId xmlns:a16="http://schemas.microsoft.com/office/drawing/2014/main" id="{C6C5A619-DD17-4796-AA03-ED32FC760B65}"/>
              </a:ext>
            </a:extLst>
          </p:cNvPr>
          <p:cNvSpPr>
            <a:spLocks/>
          </p:cNvSpPr>
          <p:nvPr userDrawn="1"/>
        </p:nvSpPr>
        <p:spPr bwMode="auto">
          <a:xfrm>
            <a:off x="8885238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6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0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4" name="Freeform 56">
            <a:extLst>
              <a:ext uri="{FF2B5EF4-FFF2-40B4-BE49-F238E27FC236}">
                <a16:creationId xmlns:a16="http://schemas.microsoft.com/office/drawing/2014/main" id="{F70F160B-4CF2-48C6-81F8-F37C08AB3CD1}"/>
              </a:ext>
            </a:extLst>
          </p:cNvPr>
          <p:cNvSpPr>
            <a:spLocks/>
          </p:cNvSpPr>
          <p:nvPr userDrawn="1"/>
        </p:nvSpPr>
        <p:spPr bwMode="auto">
          <a:xfrm>
            <a:off x="9213850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3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5" name="Freeform 57">
            <a:extLst>
              <a:ext uri="{FF2B5EF4-FFF2-40B4-BE49-F238E27FC236}">
                <a16:creationId xmlns:a16="http://schemas.microsoft.com/office/drawing/2014/main" id="{DC4C7A02-DE91-4DA3-9872-379870F85F6D}"/>
              </a:ext>
            </a:extLst>
          </p:cNvPr>
          <p:cNvSpPr>
            <a:spLocks/>
          </p:cNvSpPr>
          <p:nvPr userDrawn="1"/>
        </p:nvSpPr>
        <p:spPr bwMode="auto">
          <a:xfrm>
            <a:off x="9542463" y="6118225"/>
            <a:ext cx="298450" cy="127000"/>
          </a:xfrm>
          <a:custGeom>
            <a:avLst/>
            <a:gdLst>
              <a:gd name="T0" fmla="*/ 183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3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3" y="0"/>
                </a:moveTo>
                <a:cubicBezTo>
                  <a:pt x="165" y="7"/>
                  <a:pt x="112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8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6" name="Freeform 58">
            <a:extLst>
              <a:ext uri="{FF2B5EF4-FFF2-40B4-BE49-F238E27FC236}">
                <a16:creationId xmlns:a16="http://schemas.microsoft.com/office/drawing/2014/main" id="{B1BC0378-D7BC-4281-B32C-E7AFACEEF6DC}"/>
              </a:ext>
            </a:extLst>
          </p:cNvPr>
          <p:cNvSpPr>
            <a:spLocks/>
          </p:cNvSpPr>
          <p:nvPr userDrawn="1"/>
        </p:nvSpPr>
        <p:spPr bwMode="auto">
          <a:xfrm>
            <a:off x="9872663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0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7" name="Freeform 59">
            <a:extLst>
              <a:ext uri="{FF2B5EF4-FFF2-40B4-BE49-F238E27FC236}">
                <a16:creationId xmlns:a16="http://schemas.microsoft.com/office/drawing/2014/main" id="{41783975-02AB-4C34-8E3F-C771C3C633D8}"/>
              </a:ext>
            </a:extLst>
          </p:cNvPr>
          <p:cNvSpPr>
            <a:spLocks/>
          </p:cNvSpPr>
          <p:nvPr userDrawn="1"/>
        </p:nvSpPr>
        <p:spPr bwMode="auto">
          <a:xfrm>
            <a:off x="10201275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8" name="Freeform 60">
            <a:extLst>
              <a:ext uri="{FF2B5EF4-FFF2-40B4-BE49-F238E27FC236}">
                <a16:creationId xmlns:a16="http://schemas.microsoft.com/office/drawing/2014/main" id="{68619C8E-8F6B-4C93-B70E-2DA5EB93589E}"/>
              </a:ext>
            </a:extLst>
          </p:cNvPr>
          <p:cNvSpPr>
            <a:spLocks/>
          </p:cNvSpPr>
          <p:nvPr userDrawn="1"/>
        </p:nvSpPr>
        <p:spPr bwMode="auto">
          <a:xfrm>
            <a:off x="10529888" y="6118225"/>
            <a:ext cx="300038" cy="127000"/>
          </a:xfrm>
          <a:custGeom>
            <a:avLst/>
            <a:gdLst>
              <a:gd name="T0" fmla="*/ 183 w 189"/>
              <a:gd name="T1" fmla="*/ 0 h 80"/>
              <a:gd name="T2" fmla="*/ 95 w 189"/>
              <a:gd name="T3" fmla="*/ 48 h 80"/>
              <a:gd name="T4" fmla="*/ 6 w 189"/>
              <a:gd name="T5" fmla="*/ 0 h 80"/>
              <a:gd name="T6" fmla="*/ 0 w 189"/>
              <a:gd name="T7" fmla="*/ 1 h 80"/>
              <a:gd name="T8" fmla="*/ 93 w 189"/>
              <a:gd name="T9" fmla="*/ 80 h 80"/>
              <a:gd name="T10" fmla="*/ 96 w 189"/>
              <a:gd name="T11" fmla="*/ 80 h 80"/>
              <a:gd name="T12" fmla="*/ 189 w 189"/>
              <a:gd name="T13" fmla="*/ 1 h 80"/>
              <a:gd name="T14" fmla="*/ 183 w 189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0">
                <a:moveTo>
                  <a:pt x="183" y="0"/>
                </a:moveTo>
                <a:cubicBezTo>
                  <a:pt x="166" y="7"/>
                  <a:pt x="112" y="39"/>
                  <a:pt x="95" y="48"/>
                </a:cubicBezTo>
                <a:cubicBezTo>
                  <a:pt x="77" y="39"/>
                  <a:pt x="24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8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9" y="1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9" name="Freeform 61">
            <a:extLst>
              <a:ext uri="{FF2B5EF4-FFF2-40B4-BE49-F238E27FC236}">
                <a16:creationId xmlns:a16="http://schemas.microsoft.com/office/drawing/2014/main" id="{5C7D610F-C7A5-43D5-9C2D-80819E544D74}"/>
              </a:ext>
            </a:extLst>
          </p:cNvPr>
          <p:cNvSpPr>
            <a:spLocks/>
          </p:cNvSpPr>
          <p:nvPr userDrawn="1"/>
        </p:nvSpPr>
        <p:spPr bwMode="auto">
          <a:xfrm>
            <a:off x="10860088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3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" name="Freeform 62">
            <a:extLst>
              <a:ext uri="{FF2B5EF4-FFF2-40B4-BE49-F238E27FC236}">
                <a16:creationId xmlns:a16="http://schemas.microsoft.com/office/drawing/2014/main" id="{CF403C8B-9009-4F7C-8CCC-DB87AAB05B6F}"/>
              </a:ext>
            </a:extLst>
          </p:cNvPr>
          <p:cNvSpPr>
            <a:spLocks/>
          </p:cNvSpPr>
          <p:nvPr userDrawn="1"/>
        </p:nvSpPr>
        <p:spPr bwMode="auto">
          <a:xfrm>
            <a:off x="11188700" y="6118225"/>
            <a:ext cx="298450" cy="127000"/>
          </a:xfrm>
          <a:custGeom>
            <a:avLst/>
            <a:gdLst>
              <a:gd name="T0" fmla="*/ 183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3 w 188"/>
              <a:gd name="T9" fmla="*/ 80 h 80"/>
              <a:gd name="T10" fmla="*/ 96 w 188"/>
              <a:gd name="T11" fmla="*/ 80 h 80"/>
              <a:gd name="T12" fmla="*/ 188 w 188"/>
              <a:gd name="T13" fmla="*/ 1 h 80"/>
              <a:gd name="T14" fmla="*/ 183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3" y="0"/>
                </a:moveTo>
                <a:cubicBezTo>
                  <a:pt x="165" y="7"/>
                  <a:pt x="112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8" y="14"/>
                  <a:pt x="77" y="64"/>
                  <a:pt x="93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" name="Freeform 63">
            <a:extLst>
              <a:ext uri="{FF2B5EF4-FFF2-40B4-BE49-F238E27FC236}">
                <a16:creationId xmlns:a16="http://schemas.microsoft.com/office/drawing/2014/main" id="{5D994032-FA5A-4E71-9C96-49C86EE07F11}"/>
              </a:ext>
            </a:extLst>
          </p:cNvPr>
          <p:cNvSpPr>
            <a:spLocks/>
          </p:cNvSpPr>
          <p:nvPr userDrawn="1"/>
        </p:nvSpPr>
        <p:spPr bwMode="auto">
          <a:xfrm>
            <a:off x="11518900" y="6118225"/>
            <a:ext cx="298450" cy="127000"/>
          </a:xfrm>
          <a:custGeom>
            <a:avLst/>
            <a:gdLst>
              <a:gd name="T0" fmla="*/ 182 w 188"/>
              <a:gd name="T1" fmla="*/ 0 h 80"/>
              <a:gd name="T2" fmla="*/ 94 w 188"/>
              <a:gd name="T3" fmla="*/ 48 h 80"/>
              <a:gd name="T4" fmla="*/ 6 w 188"/>
              <a:gd name="T5" fmla="*/ 0 h 80"/>
              <a:gd name="T6" fmla="*/ 0 w 188"/>
              <a:gd name="T7" fmla="*/ 1 h 80"/>
              <a:gd name="T8" fmla="*/ 92 w 188"/>
              <a:gd name="T9" fmla="*/ 80 h 80"/>
              <a:gd name="T10" fmla="*/ 95 w 188"/>
              <a:gd name="T11" fmla="*/ 80 h 80"/>
              <a:gd name="T12" fmla="*/ 188 w 188"/>
              <a:gd name="T13" fmla="*/ 1 h 80"/>
              <a:gd name="T14" fmla="*/ 182 w 188"/>
              <a:gd name="T1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0">
                <a:moveTo>
                  <a:pt x="182" y="0"/>
                </a:moveTo>
                <a:cubicBezTo>
                  <a:pt x="165" y="7"/>
                  <a:pt x="111" y="39"/>
                  <a:pt x="94" y="48"/>
                </a:cubicBezTo>
                <a:cubicBezTo>
                  <a:pt x="77" y="39"/>
                  <a:pt x="23" y="7"/>
                  <a:pt x="6" y="0"/>
                </a:cubicBezTo>
                <a:cubicBezTo>
                  <a:pt x="0" y="1"/>
                  <a:pt x="0" y="1"/>
                  <a:pt x="0" y="1"/>
                </a:cubicBezTo>
                <a:cubicBezTo>
                  <a:pt x="17" y="14"/>
                  <a:pt x="77" y="64"/>
                  <a:pt x="92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11" y="64"/>
                  <a:pt x="171" y="14"/>
                  <a:pt x="188" y="1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2" name="Freeform 64">
            <a:extLst>
              <a:ext uri="{FF2B5EF4-FFF2-40B4-BE49-F238E27FC236}">
                <a16:creationId xmlns:a16="http://schemas.microsoft.com/office/drawing/2014/main" id="{FDA2170B-85BE-4560-9F13-A1B03C87DEFF}"/>
              </a:ext>
            </a:extLst>
          </p:cNvPr>
          <p:cNvSpPr>
            <a:spLocks/>
          </p:cNvSpPr>
          <p:nvPr userDrawn="1"/>
        </p:nvSpPr>
        <p:spPr bwMode="auto">
          <a:xfrm>
            <a:off x="9542463" y="6354763"/>
            <a:ext cx="298450" cy="128588"/>
          </a:xfrm>
          <a:custGeom>
            <a:avLst/>
            <a:gdLst>
              <a:gd name="T0" fmla="*/ 183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3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3" y="0"/>
                </a:moveTo>
                <a:cubicBezTo>
                  <a:pt x="165" y="8"/>
                  <a:pt x="112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8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3" name="Freeform 65">
            <a:extLst>
              <a:ext uri="{FF2B5EF4-FFF2-40B4-BE49-F238E27FC236}">
                <a16:creationId xmlns:a16="http://schemas.microsoft.com/office/drawing/2014/main" id="{7173F660-87AB-4BA0-811D-378A7267E7EB}"/>
              </a:ext>
            </a:extLst>
          </p:cNvPr>
          <p:cNvSpPr>
            <a:spLocks/>
          </p:cNvSpPr>
          <p:nvPr userDrawn="1"/>
        </p:nvSpPr>
        <p:spPr bwMode="auto">
          <a:xfrm>
            <a:off x="9872663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0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4" name="Freeform 66">
            <a:extLst>
              <a:ext uri="{FF2B5EF4-FFF2-40B4-BE49-F238E27FC236}">
                <a16:creationId xmlns:a16="http://schemas.microsoft.com/office/drawing/2014/main" id="{9DB1D504-E00C-4BC1-AF7C-D29DFA73E0F6}"/>
              </a:ext>
            </a:extLst>
          </p:cNvPr>
          <p:cNvSpPr>
            <a:spLocks/>
          </p:cNvSpPr>
          <p:nvPr userDrawn="1"/>
        </p:nvSpPr>
        <p:spPr bwMode="auto">
          <a:xfrm>
            <a:off x="10201275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5" name="Freeform 67">
            <a:extLst>
              <a:ext uri="{FF2B5EF4-FFF2-40B4-BE49-F238E27FC236}">
                <a16:creationId xmlns:a16="http://schemas.microsoft.com/office/drawing/2014/main" id="{A7F4AB05-5E42-4D96-BE5A-53442FEC67AC}"/>
              </a:ext>
            </a:extLst>
          </p:cNvPr>
          <p:cNvSpPr>
            <a:spLocks/>
          </p:cNvSpPr>
          <p:nvPr userDrawn="1"/>
        </p:nvSpPr>
        <p:spPr bwMode="auto">
          <a:xfrm>
            <a:off x="10529888" y="6354763"/>
            <a:ext cx="300038" cy="128588"/>
          </a:xfrm>
          <a:custGeom>
            <a:avLst/>
            <a:gdLst>
              <a:gd name="T0" fmla="*/ 183 w 189"/>
              <a:gd name="T1" fmla="*/ 0 h 81"/>
              <a:gd name="T2" fmla="*/ 95 w 189"/>
              <a:gd name="T3" fmla="*/ 49 h 81"/>
              <a:gd name="T4" fmla="*/ 6 w 189"/>
              <a:gd name="T5" fmla="*/ 0 h 81"/>
              <a:gd name="T6" fmla="*/ 0 w 189"/>
              <a:gd name="T7" fmla="*/ 2 h 81"/>
              <a:gd name="T8" fmla="*/ 93 w 189"/>
              <a:gd name="T9" fmla="*/ 81 h 81"/>
              <a:gd name="T10" fmla="*/ 96 w 189"/>
              <a:gd name="T11" fmla="*/ 81 h 81"/>
              <a:gd name="T12" fmla="*/ 189 w 189"/>
              <a:gd name="T13" fmla="*/ 2 h 81"/>
              <a:gd name="T14" fmla="*/ 183 w 189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9" h="81">
                <a:moveTo>
                  <a:pt x="183" y="0"/>
                </a:moveTo>
                <a:cubicBezTo>
                  <a:pt x="166" y="8"/>
                  <a:pt x="112" y="40"/>
                  <a:pt x="95" y="49"/>
                </a:cubicBezTo>
                <a:cubicBezTo>
                  <a:pt x="77" y="40"/>
                  <a:pt x="24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8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9" y="2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6" name="Freeform 68">
            <a:extLst>
              <a:ext uri="{FF2B5EF4-FFF2-40B4-BE49-F238E27FC236}">
                <a16:creationId xmlns:a16="http://schemas.microsoft.com/office/drawing/2014/main" id="{E2FFE413-5C76-4D70-ABA3-D5992FBC3970}"/>
              </a:ext>
            </a:extLst>
          </p:cNvPr>
          <p:cNvSpPr>
            <a:spLocks/>
          </p:cNvSpPr>
          <p:nvPr userDrawn="1"/>
        </p:nvSpPr>
        <p:spPr bwMode="auto">
          <a:xfrm>
            <a:off x="10860088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3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7" name="Freeform 69">
            <a:extLst>
              <a:ext uri="{FF2B5EF4-FFF2-40B4-BE49-F238E27FC236}">
                <a16:creationId xmlns:a16="http://schemas.microsoft.com/office/drawing/2014/main" id="{6E79F6E8-B59F-4ADB-840D-AD1D5384F263}"/>
              </a:ext>
            </a:extLst>
          </p:cNvPr>
          <p:cNvSpPr>
            <a:spLocks/>
          </p:cNvSpPr>
          <p:nvPr userDrawn="1"/>
        </p:nvSpPr>
        <p:spPr bwMode="auto">
          <a:xfrm>
            <a:off x="11188700" y="6354763"/>
            <a:ext cx="298450" cy="128588"/>
          </a:xfrm>
          <a:custGeom>
            <a:avLst/>
            <a:gdLst>
              <a:gd name="T0" fmla="*/ 183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3 w 188"/>
              <a:gd name="T9" fmla="*/ 81 h 81"/>
              <a:gd name="T10" fmla="*/ 96 w 188"/>
              <a:gd name="T11" fmla="*/ 81 h 81"/>
              <a:gd name="T12" fmla="*/ 188 w 188"/>
              <a:gd name="T13" fmla="*/ 2 h 81"/>
              <a:gd name="T14" fmla="*/ 183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3" y="0"/>
                </a:moveTo>
                <a:cubicBezTo>
                  <a:pt x="165" y="8"/>
                  <a:pt x="112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8" y="15"/>
                  <a:pt x="77" y="65"/>
                  <a:pt x="93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C43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8" name="Freeform 70">
            <a:extLst>
              <a:ext uri="{FF2B5EF4-FFF2-40B4-BE49-F238E27FC236}">
                <a16:creationId xmlns:a16="http://schemas.microsoft.com/office/drawing/2014/main" id="{5D000031-10D8-40A3-BAF9-A47331C20938}"/>
              </a:ext>
            </a:extLst>
          </p:cNvPr>
          <p:cNvSpPr>
            <a:spLocks/>
          </p:cNvSpPr>
          <p:nvPr userDrawn="1"/>
        </p:nvSpPr>
        <p:spPr bwMode="auto">
          <a:xfrm>
            <a:off x="11518900" y="6354763"/>
            <a:ext cx="298450" cy="128588"/>
          </a:xfrm>
          <a:custGeom>
            <a:avLst/>
            <a:gdLst>
              <a:gd name="T0" fmla="*/ 182 w 188"/>
              <a:gd name="T1" fmla="*/ 0 h 81"/>
              <a:gd name="T2" fmla="*/ 94 w 188"/>
              <a:gd name="T3" fmla="*/ 49 h 81"/>
              <a:gd name="T4" fmla="*/ 6 w 188"/>
              <a:gd name="T5" fmla="*/ 0 h 81"/>
              <a:gd name="T6" fmla="*/ 0 w 188"/>
              <a:gd name="T7" fmla="*/ 2 h 81"/>
              <a:gd name="T8" fmla="*/ 92 w 188"/>
              <a:gd name="T9" fmla="*/ 81 h 81"/>
              <a:gd name="T10" fmla="*/ 95 w 188"/>
              <a:gd name="T11" fmla="*/ 81 h 81"/>
              <a:gd name="T12" fmla="*/ 188 w 188"/>
              <a:gd name="T13" fmla="*/ 2 h 81"/>
              <a:gd name="T14" fmla="*/ 182 w 188"/>
              <a:gd name="T1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81">
                <a:moveTo>
                  <a:pt x="182" y="0"/>
                </a:moveTo>
                <a:cubicBezTo>
                  <a:pt x="165" y="8"/>
                  <a:pt x="111" y="40"/>
                  <a:pt x="94" y="49"/>
                </a:cubicBezTo>
                <a:cubicBezTo>
                  <a:pt x="77" y="40"/>
                  <a:pt x="23" y="8"/>
                  <a:pt x="6" y="0"/>
                </a:cubicBezTo>
                <a:cubicBezTo>
                  <a:pt x="0" y="2"/>
                  <a:pt x="0" y="2"/>
                  <a:pt x="0" y="2"/>
                </a:cubicBezTo>
                <a:cubicBezTo>
                  <a:pt x="17" y="15"/>
                  <a:pt x="77" y="65"/>
                  <a:pt x="92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111" y="65"/>
                  <a:pt x="171" y="15"/>
                  <a:pt x="188" y="2"/>
                </a:cubicBezTo>
                <a:cubicBezTo>
                  <a:pt x="182" y="0"/>
                  <a:pt x="182" y="0"/>
                  <a:pt x="182" y="0"/>
                </a:cubicBezTo>
              </a:path>
            </a:pathLst>
          </a:custGeom>
          <a:solidFill>
            <a:srgbClr val="318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6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4" r:id="rId5"/>
    <p:sldLayoutId id="2147483708" r:id="rId6"/>
    <p:sldLayoutId id="2147483707" r:id="rId7"/>
    <p:sldLayoutId id="214748371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19" userDrawn="1">
          <p15:clr>
            <a:srgbClr val="F26B43"/>
          </p15:clr>
        </p15:guide>
        <p15:guide id="2" pos="7446" userDrawn="1">
          <p15:clr>
            <a:srgbClr val="F26B43"/>
          </p15:clr>
        </p15:guide>
        <p15:guide id="3" orient="horz" pos="2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osta@csicr.cz" TargetMode="External"/><Relationship Id="rId2" Type="http://schemas.openxmlformats.org/officeDocument/2006/relationships/hyperlink" Target="mailto:tomas.zatloukal@csicr.cz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82663" y="474210"/>
            <a:ext cx="8063366" cy="1218795"/>
          </a:xfrm>
        </p:spPr>
        <p:txBody>
          <a:bodyPr anchor="t"/>
          <a:lstStyle/>
          <a:p>
            <a:r>
              <a:rPr lang="cs-CZ" sz="4400" dirty="0" smtClean="0">
                <a:latin typeface="+mn-lt"/>
              </a:rPr>
              <a:t>Vzdělávání v tématech bezpečnosti v dopravě</a:t>
            </a:r>
            <a:endParaRPr lang="cs-CZ" sz="36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82663" y="2543482"/>
            <a:ext cx="10837862" cy="249299"/>
          </a:xfrm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cs-CZ" b="1" dirty="0" smtClean="0"/>
              <a:t>PhDr. Ondřej Andrys, MAE, MBA, MPA</a:t>
            </a:r>
            <a:r>
              <a:rPr lang="cs-CZ" dirty="0"/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cs-CZ" dirty="0" smtClean="0"/>
              <a:t>náměstek ústředního školního inspektora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177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Sebehodnocení </a:t>
            </a:r>
            <a:r>
              <a:rPr lang="cs-CZ" dirty="0"/>
              <a:t>žáků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82662" y="5763689"/>
            <a:ext cx="1083309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Pozn.: názory žáků -  pravidla silničního provozu, zejména z pohledu chodce a cyklisty</a:t>
            </a:r>
            <a:endParaRPr lang="cs-CZ" sz="1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1798666869"/>
              </p:ext>
            </p:extLst>
          </p:nvPr>
        </p:nvGraphicFramePr>
        <p:xfrm>
          <a:off x="1956000" y="1530457"/>
          <a:ext cx="82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33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Sebehodnocení </a:t>
            </a:r>
            <a:r>
              <a:rPr lang="cs-CZ" dirty="0"/>
              <a:t>žáků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82662" y="5763689"/>
            <a:ext cx="1083309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Pozn.: názory žáků - první pomoc zraněnému člověku nebo člověku v bezvědomí </a:t>
            </a:r>
            <a:endParaRPr lang="cs-CZ" sz="1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1910740288"/>
              </p:ext>
            </p:extLst>
          </p:nvPr>
        </p:nvGraphicFramePr>
        <p:xfrm>
          <a:off x="1956000" y="1484290"/>
          <a:ext cx="82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304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Sebehodnocení žáků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663" y="1619251"/>
            <a:ext cx="10837862" cy="1782627"/>
          </a:xfrm>
        </p:spPr>
        <p:txBody>
          <a:bodyPr>
            <a:normAutofit/>
          </a:bodyPr>
          <a:lstStyle/>
          <a:p>
            <a:pPr algn="just"/>
            <a:r>
              <a:rPr lang="cs-CZ" sz="2400" dirty="0" smtClean="0"/>
              <a:t>Vysoký </a:t>
            </a:r>
            <a:r>
              <a:rPr lang="cs-CZ" sz="2400" dirty="0"/>
              <a:t>podíl žáků deklaruje schopnost řešit většinu </a:t>
            </a:r>
            <a:r>
              <a:rPr lang="cs-CZ" sz="2400" dirty="0" smtClean="0"/>
              <a:t>situací.</a:t>
            </a:r>
            <a:endParaRPr lang="cs-CZ" sz="2400" dirty="0"/>
          </a:p>
          <a:p>
            <a:pPr algn="just"/>
            <a:r>
              <a:rPr lang="cs-CZ" sz="2400" dirty="0"/>
              <a:t>L</a:t>
            </a:r>
            <a:r>
              <a:rPr lang="cs-CZ" sz="2400" dirty="0" smtClean="0"/>
              <a:t>epší </a:t>
            </a:r>
            <a:r>
              <a:rPr lang="cs-CZ" sz="2400" dirty="0"/>
              <a:t>(pravidla silničního provozu) či minimálně stejné (první pomoc) sebehodnocení žáků 6. ročníku ve srovnání s žáky 9. ročníku - častější zařazení těchto témat do výuky na 1. stupni základních </a:t>
            </a:r>
            <a:r>
              <a:rPr lang="cs-CZ" sz="2400" dirty="0" smtClean="0"/>
              <a:t>škol.</a:t>
            </a:r>
            <a:endParaRPr lang="cs-CZ" sz="24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982663" y="4037308"/>
            <a:ext cx="10837862" cy="976393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0" rIns="0" bIns="0" rtlCol="0" anchor="ctr">
            <a:normAutofit/>
          </a:bodyPr>
          <a:lstStyle>
            <a:lvl1pPr marL="182563" indent="-1825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dirty="0">
                <a:solidFill>
                  <a:schemeClr val="bg1"/>
                </a:solidFill>
              </a:rPr>
              <a:t>Jak ale ukazují výsledky testu - žáci svoje dovednosti v těchto oblastech </a:t>
            </a:r>
            <a:r>
              <a:rPr lang="cs-CZ" sz="2400" b="1" dirty="0">
                <a:solidFill>
                  <a:schemeClr val="bg1"/>
                </a:solidFill>
              </a:rPr>
              <a:t>přeceňují</a:t>
            </a:r>
            <a:r>
              <a:rPr lang="cs-CZ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804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Znalosti žáků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7897" y="1649877"/>
            <a:ext cx="10837862" cy="347701"/>
          </a:xfrm>
        </p:spPr>
        <p:txBody>
          <a:bodyPr anchor="ctr"/>
          <a:lstStyle/>
          <a:p>
            <a:r>
              <a:rPr lang="cs-CZ" dirty="0"/>
              <a:t>4 sledované oblasti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5791872" y="1448445"/>
            <a:ext cx="177454" cy="177454"/>
          </a:xfrm>
          <a:custGeom>
            <a:avLst/>
            <a:gdLst>
              <a:gd name="T0" fmla="*/ 163 w 327"/>
              <a:gd name="T1" fmla="*/ 0 h 327"/>
              <a:gd name="T2" fmla="*/ 0 w 327"/>
              <a:gd name="T3" fmla="*/ 164 h 327"/>
              <a:gd name="T4" fmla="*/ 163 w 327"/>
              <a:gd name="T5" fmla="*/ 327 h 327"/>
              <a:gd name="T6" fmla="*/ 327 w 327"/>
              <a:gd name="T7" fmla="*/ 164 h 327"/>
              <a:gd name="T8" fmla="*/ 163 w 327"/>
              <a:gd name="T9" fmla="*/ 0 h 327"/>
              <a:gd name="T10" fmla="*/ 149 w 327"/>
              <a:gd name="T11" fmla="*/ 214 h 327"/>
              <a:gd name="T12" fmla="*/ 102 w 327"/>
              <a:gd name="T13" fmla="*/ 167 h 327"/>
              <a:gd name="T14" fmla="*/ 119 w 327"/>
              <a:gd name="T15" fmla="*/ 150 h 327"/>
              <a:gd name="T16" fmla="*/ 147 w 327"/>
              <a:gd name="T17" fmla="*/ 176 h 327"/>
              <a:gd name="T18" fmla="*/ 205 w 327"/>
              <a:gd name="T19" fmla="*/ 113 h 327"/>
              <a:gd name="T20" fmla="*/ 225 w 327"/>
              <a:gd name="T21" fmla="*/ 130 h 327"/>
              <a:gd name="T22" fmla="*/ 149 w 327"/>
              <a:gd name="T23" fmla="*/ 214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7" h="327">
                <a:moveTo>
                  <a:pt x="163" y="0"/>
                </a:moveTo>
                <a:cubicBezTo>
                  <a:pt x="73" y="0"/>
                  <a:pt x="0" y="73"/>
                  <a:pt x="0" y="164"/>
                </a:cubicBezTo>
                <a:cubicBezTo>
                  <a:pt x="0" y="254"/>
                  <a:pt x="73" y="327"/>
                  <a:pt x="163" y="327"/>
                </a:cubicBezTo>
                <a:cubicBezTo>
                  <a:pt x="254" y="327"/>
                  <a:pt x="327" y="254"/>
                  <a:pt x="327" y="164"/>
                </a:cubicBezTo>
                <a:cubicBezTo>
                  <a:pt x="327" y="73"/>
                  <a:pt x="254" y="0"/>
                  <a:pt x="163" y="0"/>
                </a:cubicBezTo>
                <a:close/>
                <a:moveTo>
                  <a:pt x="149" y="214"/>
                </a:moveTo>
                <a:cubicBezTo>
                  <a:pt x="102" y="167"/>
                  <a:pt x="102" y="167"/>
                  <a:pt x="102" y="167"/>
                </a:cubicBezTo>
                <a:cubicBezTo>
                  <a:pt x="119" y="150"/>
                  <a:pt x="119" y="150"/>
                  <a:pt x="119" y="150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225" y="130"/>
                  <a:pt x="225" y="130"/>
                  <a:pt x="225" y="130"/>
                </a:cubicBezTo>
                <a:lnTo>
                  <a:pt x="149" y="2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ID" sz="2400"/>
          </a:p>
        </p:txBody>
      </p:sp>
      <p:sp>
        <p:nvSpPr>
          <p:cNvPr id="6" name="TextBox 19"/>
          <p:cNvSpPr txBox="1"/>
          <p:nvPr/>
        </p:nvSpPr>
        <p:spPr>
          <a:xfrm>
            <a:off x="6121349" y="1366610"/>
            <a:ext cx="3138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b="1" dirty="0"/>
              <a:t>bezpečné chování chodce</a:t>
            </a:r>
            <a:endParaRPr lang="cs-CZ" dirty="0"/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5791872" y="1947495"/>
            <a:ext cx="177454" cy="177454"/>
          </a:xfrm>
          <a:custGeom>
            <a:avLst/>
            <a:gdLst>
              <a:gd name="T0" fmla="*/ 163 w 327"/>
              <a:gd name="T1" fmla="*/ 0 h 327"/>
              <a:gd name="T2" fmla="*/ 0 w 327"/>
              <a:gd name="T3" fmla="*/ 164 h 327"/>
              <a:gd name="T4" fmla="*/ 163 w 327"/>
              <a:gd name="T5" fmla="*/ 327 h 327"/>
              <a:gd name="T6" fmla="*/ 327 w 327"/>
              <a:gd name="T7" fmla="*/ 164 h 327"/>
              <a:gd name="T8" fmla="*/ 163 w 327"/>
              <a:gd name="T9" fmla="*/ 0 h 327"/>
              <a:gd name="T10" fmla="*/ 149 w 327"/>
              <a:gd name="T11" fmla="*/ 214 h 327"/>
              <a:gd name="T12" fmla="*/ 102 w 327"/>
              <a:gd name="T13" fmla="*/ 167 h 327"/>
              <a:gd name="T14" fmla="*/ 119 w 327"/>
              <a:gd name="T15" fmla="*/ 150 h 327"/>
              <a:gd name="T16" fmla="*/ 147 w 327"/>
              <a:gd name="T17" fmla="*/ 176 h 327"/>
              <a:gd name="T18" fmla="*/ 205 w 327"/>
              <a:gd name="T19" fmla="*/ 113 h 327"/>
              <a:gd name="T20" fmla="*/ 225 w 327"/>
              <a:gd name="T21" fmla="*/ 130 h 327"/>
              <a:gd name="T22" fmla="*/ 149 w 327"/>
              <a:gd name="T23" fmla="*/ 214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7" h="327">
                <a:moveTo>
                  <a:pt x="163" y="0"/>
                </a:moveTo>
                <a:cubicBezTo>
                  <a:pt x="73" y="0"/>
                  <a:pt x="0" y="73"/>
                  <a:pt x="0" y="164"/>
                </a:cubicBezTo>
                <a:cubicBezTo>
                  <a:pt x="0" y="254"/>
                  <a:pt x="73" y="327"/>
                  <a:pt x="163" y="327"/>
                </a:cubicBezTo>
                <a:cubicBezTo>
                  <a:pt x="254" y="327"/>
                  <a:pt x="327" y="254"/>
                  <a:pt x="327" y="164"/>
                </a:cubicBezTo>
                <a:cubicBezTo>
                  <a:pt x="327" y="73"/>
                  <a:pt x="254" y="0"/>
                  <a:pt x="163" y="0"/>
                </a:cubicBezTo>
                <a:close/>
                <a:moveTo>
                  <a:pt x="149" y="214"/>
                </a:moveTo>
                <a:cubicBezTo>
                  <a:pt x="102" y="167"/>
                  <a:pt x="102" y="167"/>
                  <a:pt x="102" y="167"/>
                </a:cubicBezTo>
                <a:cubicBezTo>
                  <a:pt x="119" y="150"/>
                  <a:pt x="119" y="150"/>
                  <a:pt x="119" y="150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225" y="130"/>
                  <a:pt x="225" y="130"/>
                  <a:pt x="225" y="130"/>
                </a:cubicBezTo>
                <a:lnTo>
                  <a:pt x="149" y="2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ID" sz="2400"/>
          </a:p>
        </p:txBody>
      </p:sp>
      <p:sp>
        <p:nvSpPr>
          <p:cNvPr id="10" name="TextBox 23"/>
          <p:cNvSpPr txBox="1"/>
          <p:nvPr/>
        </p:nvSpPr>
        <p:spPr>
          <a:xfrm>
            <a:off x="6121349" y="1865661"/>
            <a:ext cx="3180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bezpečné chování cyklisty</a:t>
            </a:r>
            <a:endParaRPr lang="en-US" sz="1467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5791872" y="2437658"/>
            <a:ext cx="177454" cy="177454"/>
          </a:xfrm>
          <a:custGeom>
            <a:avLst/>
            <a:gdLst>
              <a:gd name="T0" fmla="*/ 163 w 327"/>
              <a:gd name="T1" fmla="*/ 0 h 327"/>
              <a:gd name="T2" fmla="*/ 0 w 327"/>
              <a:gd name="T3" fmla="*/ 164 h 327"/>
              <a:gd name="T4" fmla="*/ 163 w 327"/>
              <a:gd name="T5" fmla="*/ 327 h 327"/>
              <a:gd name="T6" fmla="*/ 327 w 327"/>
              <a:gd name="T7" fmla="*/ 164 h 327"/>
              <a:gd name="T8" fmla="*/ 163 w 327"/>
              <a:gd name="T9" fmla="*/ 0 h 327"/>
              <a:gd name="T10" fmla="*/ 149 w 327"/>
              <a:gd name="T11" fmla="*/ 214 h 327"/>
              <a:gd name="T12" fmla="*/ 102 w 327"/>
              <a:gd name="T13" fmla="*/ 167 h 327"/>
              <a:gd name="T14" fmla="*/ 119 w 327"/>
              <a:gd name="T15" fmla="*/ 150 h 327"/>
              <a:gd name="T16" fmla="*/ 147 w 327"/>
              <a:gd name="T17" fmla="*/ 176 h 327"/>
              <a:gd name="T18" fmla="*/ 205 w 327"/>
              <a:gd name="T19" fmla="*/ 113 h 327"/>
              <a:gd name="T20" fmla="*/ 225 w 327"/>
              <a:gd name="T21" fmla="*/ 130 h 327"/>
              <a:gd name="T22" fmla="*/ 149 w 327"/>
              <a:gd name="T23" fmla="*/ 214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7" h="327">
                <a:moveTo>
                  <a:pt x="163" y="0"/>
                </a:moveTo>
                <a:cubicBezTo>
                  <a:pt x="73" y="0"/>
                  <a:pt x="0" y="73"/>
                  <a:pt x="0" y="164"/>
                </a:cubicBezTo>
                <a:cubicBezTo>
                  <a:pt x="0" y="254"/>
                  <a:pt x="73" y="327"/>
                  <a:pt x="163" y="327"/>
                </a:cubicBezTo>
                <a:cubicBezTo>
                  <a:pt x="254" y="327"/>
                  <a:pt x="327" y="254"/>
                  <a:pt x="327" y="164"/>
                </a:cubicBezTo>
                <a:cubicBezTo>
                  <a:pt x="327" y="73"/>
                  <a:pt x="254" y="0"/>
                  <a:pt x="163" y="0"/>
                </a:cubicBezTo>
                <a:close/>
                <a:moveTo>
                  <a:pt x="149" y="214"/>
                </a:moveTo>
                <a:cubicBezTo>
                  <a:pt x="102" y="167"/>
                  <a:pt x="102" y="167"/>
                  <a:pt x="102" y="167"/>
                </a:cubicBezTo>
                <a:cubicBezTo>
                  <a:pt x="119" y="150"/>
                  <a:pt x="119" y="150"/>
                  <a:pt x="119" y="150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225" y="130"/>
                  <a:pt x="225" y="130"/>
                  <a:pt x="225" y="130"/>
                </a:cubicBezTo>
                <a:lnTo>
                  <a:pt x="149" y="21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ID" sz="2400"/>
          </a:p>
        </p:txBody>
      </p:sp>
      <p:sp>
        <p:nvSpPr>
          <p:cNvPr id="14" name="TextBox 27"/>
          <p:cNvSpPr txBox="1"/>
          <p:nvPr/>
        </p:nvSpPr>
        <p:spPr>
          <a:xfrm>
            <a:off x="6121349" y="2355824"/>
            <a:ext cx="4514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b="1" dirty="0"/>
              <a:t>řešení dopravních situací (křižovatky)</a:t>
            </a:r>
            <a:endParaRPr lang="cs-CZ" dirty="0"/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5791872" y="2913581"/>
            <a:ext cx="177454" cy="177454"/>
          </a:xfrm>
          <a:custGeom>
            <a:avLst/>
            <a:gdLst>
              <a:gd name="T0" fmla="*/ 163 w 327"/>
              <a:gd name="T1" fmla="*/ 0 h 327"/>
              <a:gd name="T2" fmla="*/ 0 w 327"/>
              <a:gd name="T3" fmla="*/ 164 h 327"/>
              <a:gd name="T4" fmla="*/ 163 w 327"/>
              <a:gd name="T5" fmla="*/ 327 h 327"/>
              <a:gd name="T6" fmla="*/ 327 w 327"/>
              <a:gd name="T7" fmla="*/ 164 h 327"/>
              <a:gd name="T8" fmla="*/ 163 w 327"/>
              <a:gd name="T9" fmla="*/ 0 h 327"/>
              <a:gd name="T10" fmla="*/ 149 w 327"/>
              <a:gd name="T11" fmla="*/ 214 h 327"/>
              <a:gd name="T12" fmla="*/ 102 w 327"/>
              <a:gd name="T13" fmla="*/ 167 h 327"/>
              <a:gd name="T14" fmla="*/ 119 w 327"/>
              <a:gd name="T15" fmla="*/ 150 h 327"/>
              <a:gd name="T16" fmla="*/ 147 w 327"/>
              <a:gd name="T17" fmla="*/ 176 h 327"/>
              <a:gd name="T18" fmla="*/ 205 w 327"/>
              <a:gd name="T19" fmla="*/ 113 h 327"/>
              <a:gd name="T20" fmla="*/ 225 w 327"/>
              <a:gd name="T21" fmla="*/ 130 h 327"/>
              <a:gd name="T22" fmla="*/ 149 w 327"/>
              <a:gd name="T23" fmla="*/ 214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7" h="327">
                <a:moveTo>
                  <a:pt x="163" y="0"/>
                </a:moveTo>
                <a:cubicBezTo>
                  <a:pt x="73" y="0"/>
                  <a:pt x="0" y="73"/>
                  <a:pt x="0" y="164"/>
                </a:cubicBezTo>
                <a:cubicBezTo>
                  <a:pt x="0" y="254"/>
                  <a:pt x="73" y="327"/>
                  <a:pt x="163" y="327"/>
                </a:cubicBezTo>
                <a:cubicBezTo>
                  <a:pt x="254" y="327"/>
                  <a:pt x="327" y="254"/>
                  <a:pt x="327" y="164"/>
                </a:cubicBezTo>
                <a:cubicBezTo>
                  <a:pt x="327" y="73"/>
                  <a:pt x="254" y="0"/>
                  <a:pt x="163" y="0"/>
                </a:cubicBezTo>
                <a:close/>
                <a:moveTo>
                  <a:pt x="149" y="214"/>
                </a:moveTo>
                <a:cubicBezTo>
                  <a:pt x="102" y="167"/>
                  <a:pt x="102" y="167"/>
                  <a:pt x="102" y="167"/>
                </a:cubicBezTo>
                <a:cubicBezTo>
                  <a:pt x="119" y="150"/>
                  <a:pt x="119" y="150"/>
                  <a:pt x="119" y="150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225" y="130"/>
                  <a:pt x="225" y="130"/>
                  <a:pt x="225" y="130"/>
                </a:cubicBezTo>
                <a:lnTo>
                  <a:pt x="149" y="2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ID" sz="2400"/>
          </a:p>
        </p:txBody>
      </p:sp>
      <p:sp>
        <p:nvSpPr>
          <p:cNvPr id="18" name="TextBox 31"/>
          <p:cNvSpPr txBox="1"/>
          <p:nvPr/>
        </p:nvSpPr>
        <p:spPr>
          <a:xfrm>
            <a:off x="6121348" y="2831747"/>
            <a:ext cx="420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první </a:t>
            </a:r>
            <a:r>
              <a:rPr lang="cs-CZ" b="1" dirty="0" smtClean="0"/>
              <a:t>pomoc</a:t>
            </a:r>
            <a:endParaRPr lang="en-US" sz="1467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Freeform 11"/>
          <p:cNvSpPr>
            <a:spLocks noEditPoints="1"/>
          </p:cNvSpPr>
          <p:nvPr/>
        </p:nvSpPr>
        <p:spPr bwMode="auto">
          <a:xfrm>
            <a:off x="3682318" y="1391941"/>
            <a:ext cx="956556" cy="956556"/>
          </a:xfrm>
          <a:custGeom>
            <a:avLst/>
            <a:gdLst>
              <a:gd name="T0" fmla="*/ 1315 w 1315"/>
              <a:gd name="T1" fmla="*/ 657 h 1315"/>
              <a:gd name="T2" fmla="*/ 1204 w 1315"/>
              <a:gd name="T3" fmla="*/ 768 h 1315"/>
              <a:gd name="T4" fmla="*/ 1101 w 1315"/>
              <a:gd name="T5" fmla="*/ 665 h 1315"/>
              <a:gd name="T6" fmla="*/ 1111 w 1315"/>
              <a:gd name="T7" fmla="*/ 657 h 1315"/>
              <a:gd name="T8" fmla="*/ 1101 w 1315"/>
              <a:gd name="T9" fmla="*/ 650 h 1315"/>
              <a:gd name="T10" fmla="*/ 1000 w 1315"/>
              <a:gd name="T11" fmla="*/ 547 h 1315"/>
              <a:gd name="T12" fmla="*/ 658 w 1315"/>
              <a:gd name="T13" fmla="*/ 205 h 1315"/>
              <a:gd name="T14" fmla="*/ 205 w 1315"/>
              <a:gd name="T15" fmla="*/ 657 h 1315"/>
              <a:gd name="T16" fmla="*/ 547 w 1315"/>
              <a:gd name="T17" fmla="*/ 999 h 1315"/>
              <a:gd name="T18" fmla="*/ 446 w 1315"/>
              <a:gd name="T19" fmla="*/ 1103 h 1315"/>
              <a:gd name="T20" fmla="*/ 0 w 1315"/>
              <a:gd name="T21" fmla="*/ 657 h 1315"/>
              <a:gd name="T22" fmla="*/ 658 w 1315"/>
              <a:gd name="T23" fmla="*/ 0 h 1315"/>
              <a:gd name="T24" fmla="*/ 1101 w 1315"/>
              <a:gd name="T25" fmla="*/ 445 h 1315"/>
              <a:gd name="T26" fmla="*/ 1204 w 1315"/>
              <a:gd name="T27" fmla="*/ 547 h 1315"/>
              <a:gd name="T28" fmla="*/ 1315 w 1315"/>
              <a:gd name="T29" fmla="*/ 657 h 1315"/>
              <a:gd name="T30" fmla="*/ 769 w 1315"/>
              <a:gd name="T31" fmla="*/ 999 h 1315"/>
              <a:gd name="T32" fmla="*/ 665 w 1315"/>
              <a:gd name="T33" fmla="*/ 1103 h 1315"/>
              <a:gd name="T34" fmla="*/ 658 w 1315"/>
              <a:gd name="T35" fmla="*/ 1110 h 1315"/>
              <a:gd name="T36" fmla="*/ 650 w 1315"/>
              <a:gd name="T37" fmla="*/ 1103 h 1315"/>
              <a:gd name="T38" fmla="*/ 547 w 1315"/>
              <a:gd name="T39" fmla="*/ 1204 h 1315"/>
              <a:gd name="T40" fmla="*/ 658 w 1315"/>
              <a:gd name="T41" fmla="*/ 1315 h 1315"/>
              <a:gd name="T42" fmla="*/ 769 w 1315"/>
              <a:gd name="T43" fmla="*/ 1204 h 1315"/>
              <a:gd name="T44" fmla="*/ 870 w 1315"/>
              <a:gd name="T45" fmla="*/ 1103 h 1315"/>
              <a:gd name="T46" fmla="*/ 1101 w 1315"/>
              <a:gd name="T47" fmla="*/ 869 h 1315"/>
              <a:gd name="T48" fmla="*/ 1000 w 1315"/>
              <a:gd name="T49" fmla="*/ 768 h 1315"/>
              <a:gd name="T50" fmla="*/ 769 w 1315"/>
              <a:gd name="T51" fmla="*/ 999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15" h="1315">
                <a:moveTo>
                  <a:pt x="1315" y="657"/>
                </a:moveTo>
                <a:lnTo>
                  <a:pt x="1204" y="768"/>
                </a:lnTo>
                <a:lnTo>
                  <a:pt x="1101" y="665"/>
                </a:lnTo>
                <a:lnTo>
                  <a:pt x="1111" y="657"/>
                </a:lnTo>
                <a:lnTo>
                  <a:pt x="1101" y="650"/>
                </a:lnTo>
                <a:lnTo>
                  <a:pt x="1000" y="547"/>
                </a:lnTo>
                <a:lnTo>
                  <a:pt x="658" y="205"/>
                </a:lnTo>
                <a:lnTo>
                  <a:pt x="205" y="657"/>
                </a:lnTo>
                <a:lnTo>
                  <a:pt x="547" y="999"/>
                </a:lnTo>
                <a:lnTo>
                  <a:pt x="446" y="1103"/>
                </a:lnTo>
                <a:lnTo>
                  <a:pt x="0" y="657"/>
                </a:lnTo>
                <a:lnTo>
                  <a:pt x="658" y="0"/>
                </a:lnTo>
                <a:lnTo>
                  <a:pt x="1101" y="445"/>
                </a:lnTo>
                <a:lnTo>
                  <a:pt x="1204" y="547"/>
                </a:lnTo>
                <a:lnTo>
                  <a:pt x="1315" y="657"/>
                </a:lnTo>
                <a:close/>
                <a:moveTo>
                  <a:pt x="769" y="999"/>
                </a:moveTo>
                <a:lnTo>
                  <a:pt x="665" y="1103"/>
                </a:lnTo>
                <a:lnTo>
                  <a:pt x="658" y="1110"/>
                </a:lnTo>
                <a:lnTo>
                  <a:pt x="650" y="1103"/>
                </a:lnTo>
                <a:lnTo>
                  <a:pt x="547" y="1204"/>
                </a:lnTo>
                <a:lnTo>
                  <a:pt x="658" y="1315"/>
                </a:lnTo>
                <a:lnTo>
                  <a:pt x="769" y="1204"/>
                </a:lnTo>
                <a:lnTo>
                  <a:pt x="870" y="1103"/>
                </a:lnTo>
                <a:lnTo>
                  <a:pt x="1101" y="869"/>
                </a:lnTo>
                <a:lnTo>
                  <a:pt x="1000" y="768"/>
                </a:lnTo>
                <a:lnTo>
                  <a:pt x="769" y="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sz="1801"/>
          </a:p>
        </p:txBody>
      </p:sp>
      <p:sp>
        <p:nvSpPr>
          <p:cNvPr id="24" name="Freeform 7"/>
          <p:cNvSpPr>
            <a:spLocks noEditPoints="1"/>
          </p:cNvSpPr>
          <p:nvPr/>
        </p:nvSpPr>
        <p:spPr bwMode="auto">
          <a:xfrm>
            <a:off x="4356457" y="1415188"/>
            <a:ext cx="956556" cy="956556"/>
          </a:xfrm>
          <a:custGeom>
            <a:avLst/>
            <a:gdLst>
              <a:gd name="T0" fmla="*/ 546 w 1315"/>
              <a:gd name="T1" fmla="*/ 999 h 1315"/>
              <a:gd name="T2" fmla="*/ 445 w 1315"/>
              <a:gd name="T3" fmla="*/ 1103 h 1315"/>
              <a:gd name="T4" fmla="*/ 212 w 1315"/>
              <a:gd name="T5" fmla="*/ 869 h 1315"/>
              <a:gd name="T6" fmla="*/ 111 w 1315"/>
              <a:gd name="T7" fmla="*/ 768 h 1315"/>
              <a:gd name="T8" fmla="*/ 0 w 1315"/>
              <a:gd name="T9" fmla="*/ 657 h 1315"/>
              <a:gd name="T10" fmla="*/ 111 w 1315"/>
              <a:gd name="T11" fmla="*/ 547 h 1315"/>
              <a:gd name="T12" fmla="*/ 212 w 1315"/>
              <a:gd name="T13" fmla="*/ 650 h 1315"/>
              <a:gd name="T14" fmla="*/ 204 w 1315"/>
              <a:gd name="T15" fmla="*/ 657 h 1315"/>
              <a:gd name="T16" fmla="*/ 212 w 1315"/>
              <a:gd name="T17" fmla="*/ 665 h 1315"/>
              <a:gd name="T18" fmla="*/ 315 w 1315"/>
              <a:gd name="T19" fmla="*/ 768 h 1315"/>
              <a:gd name="T20" fmla="*/ 546 w 1315"/>
              <a:gd name="T21" fmla="*/ 999 h 1315"/>
              <a:gd name="T22" fmla="*/ 657 w 1315"/>
              <a:gd name="T23" fmla="*/ 0 h 1315"/>
              <a:gd name="T24" fmla="*/ 212 w 1315"/>
              <a:gd name="T25" fmla="*/ 445 h 1315"/>
              <a:gd name="T26" fmla="*/ 315 w 1315"/>
              <a:gd name="T27" fmla="*/ 547 h 1315"/>
              <a:gd name="T28" fmla="*/ 657 w 1315"/>
              <a:gd name="T29" fmla="*/ 205 h 1315"/>
              <a:gd name="T30" fmla="*/ 1110 w 1315"/>
              <a:gd name="T31" fmla="*/ 657 h 1315"/>
              <a:gd name="T32" fmla="*/ 768 w 1315"/>
              <a:gd name="T33" fmla="*/ 999 h 1315"/>
              <a:gd name="T34" fmla="*/ 665 w 1315"/>
              <a:gd name="T35" fmla="*/ 1103 h 1315"/>
              <a:gd name="T36" fmla="*/ 657 w 1315"/>
              <a:gd name="T37" fmla="*/ 1110 h 1315"/>
              <a:gd name="T38" fmla="*/ 650 w 1315"/>
              <a:gd name="T39" fmla="*/ 1103 h 1315"/>
              <a:gd name="T40" fmla="*/ 546 w 1315"/>
              <a:gd name="T41" fmla="*/ 1204 h 1315"/>
              <a:gd name="T42" fmla="*/ 657 w 1315"/>
              <a:gd name="T43" fmla="*/ 1315 h 1315"/>
              <a:gd name="T44" fmla="*/ 768 w 1315"/>
              <a:gd name="T45" fmla="*/ 1204 h 1315"/>
              <a:gd name="T46" fmla="*/ 869 w 1315"/>
              <a:gd name="T47" fmla="*/ 1103 h 1315"/>
              <a:gd name="T48" fmla="*/ 1315 w 1315"/>
              <a:gd name="T49" fmla="*/ 657 h 1315"/>
              <a:gd name="T50" fmla="*/ 657 w 1315"/>
              <a:gd name="T51" fmla="*/ 0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15" h="1315">
                <a:moveTo>
                  <a:pt x="546" y="999"/>
                </a:moveTo>
                <a:lnTo>
                  <a:pt x="445" y="1103"/>
                </a:lnTo>
                <a:lnTo>
                  <a:pt x="212" y="869"/>
                </a:lnTo>
                <a:lnTo>
                  <a:pt x="111" y="768"/>
                </a:lnTo>
                <a:lnTo>
                  <a:pt x="0" y="657"/>
                </a:lnTo>
                <a:lnTo>
                  <a:pt x="111" y="547"/>
                </a:lnTo>
                <a:lnTo>
                  <a:pt x="212" y="650"/>
                </a:lnTo>
                <a:lnTo>
                  <a:pt x="204" y="657"/>
                </a:lnTo>
                <a:lnTo>
                  <a:pt x="212" y="665"/>
                </a:lnTo>
                <a:lnTo>
                  <a:pt x="315" y="768"/>
                </a:lnTo>
                <a:lnTo>
                  <a:pt x="546" y="999"/>
                </a:lnTo>
                <a:close/>
                <a:moveTo>
                  <a:pt x="657" y="0"/>
                </a:moveTo>
                <a:lnTo>
                  <a:pt x="212" y="445"/>
                </a:lnTo>
                <a:lnTo>
                  <a:pt x="315" y="547"/>
                </a:lnTo>
                <a:lnTo>
                  <a:pt x="657" y="205"/>
                </a:lnTo>
                <a:lnTo>
                  <a:pt x="1110" y="657"/>
                </a:lnTo>
                <a:lnTo>
                  <a:pt x="768" y="999"/>
                </a:lnTo>
                <a:lnTo>
                  <a:pt x="665" y="1103"/>
                </a:lnTo>
                <a:lnTo>
                  <a:pt x="657" y="1110"/>
                </a:lnTo>
                <a:lnTo>
                  <a:pt x="650" y="1103"/>
                </a:lnTo>
                <a:lnTo>
                  <a:pt x="546" y="1204"/>
                </a:lnTo>
                <a:lnTo>
                  <a:pt x="657" y="1315"/>
                </a:lnTo>
                <a:lnTo>
                  <a:pt x="768" y="1204"/>
                </a:lnTo>
                <a:lnTo>
                  <a:pt x="869" y="1103"/>
                </a:lnTo>
                <a:lnTo>
                  <a:pt x="1315" y="657"/>
                </a:lnTo>
                <a:lnTo>
                  <a:pt x="65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sz="1801"/>
          </a:p>
        </p:txBody>
      </p:sp>
      <p:sp>
        <p:nvSpPr>
          <p:cNvPr id="27" name="Freeform 11"/>
          <p:cNvSpPr>
            <a:spLocks noEditPoints="1"/>
          </p:cNvSpPr>
          <p:nvPr/>
        </p:nvSpPr>
        <p:spPr bwMode="auto">
          <a:xfrm>
            <a:off x="3659071" y="2060585"/>
            <a:ext cx="956556" cy="955828"/>
          </a:xfrm>
          <a:custGeom>
            <a:avLst/>
            <a:gdLst>
              <a:gd name="T0" fmla="*/ 1315 w 1315"/>
              <a:gd name="T1" fmla="*/ 657 h 1314"/>
              <a:gd name="T2" fmla="*/ 1204 w 1315"/>
              <a:gd name="T3" fmla="*/ 767 h 1314"/>
              <a:gd name="T4" fmla="*/ 1101 w 1315"/>
              <a:gd name="T5" fmla="*/ 664 h 1314"/>
              <a:gd name="T6" fmla="*/ 1111 w 1315"/>
              <a:gd name="T7" fmla="*/ 657 h 1314"/>
              <a:gd name="T8" fmla="*/ 1101 w 1315"/>
              <a:gd name="T9" fmla="*/ 649 h 1314"/>
              <a:gd name="T10" fmla="*/ 1000 w 1315"/>
              <a:gd name="T11" fmla="*/ 546 h 1314"/>
              <a:gd name="T12" fmla="*/ 769 w 1315"/>
              <a:gd name="T13" fmla="*/ 315 h 1314"/>
              <a:gd name="T14" fmla="*/ 870 w 1315"/>
              <a:gd name="T15" fmla="*/ 214 h 1314"/>
              <a:gd name="T16" fmla="*/ 1101 w 1315"/>
              <a:gd name="T17" fmla="*/ 445 h 1314"/>
              <a:gd name="T18" fmla="*/ 1204 w 1315"/>
              <a:gd name="T19" fmla="*/ 546 h 1314"/>
              <a:gd name="T20" fmla="*/ 1315 w 1315"/>
              <a:gd name="T21" fmla="*/ 657 h 1314"/>
              <a:gd name="T22" fmla="*/ 658 w 1315"/>
              <a:gd name="T23" fmla="*/ 1109 h 1314"/>
              <a:gd name="T24" fmla="*/ 205 w 1315"/>
              <a:gd name="T25" fmla="*/ 657 h 1314"/>
              <a:gd name="T26" fmla="*/ 547 w 1315"/>
              <a:gd name="T27" fmla="*/ 315 h 1314"/>
              <a:gd name="T28" fmla="*/ 650 w 1315"/>
              <a:gd name="T29" fmla="*/ 214 h 1314"/>
              <a:gd name="T30" fmla="*/ 658 w 1315"/>
              <a:gd name="T31" fmla="*/ 204 h 1314"/>
              <a:gd name="T32" fmla="*/ 665 w 1315"/>
              <a:gd name="T33" fmla="*/ 214 h 1314"/>
              <a:gd name="T34" fmla="*/ 769 w 1315"/>
              <a:gd name="T35" fmla="*/ 110 h 1314"/>
              <a:gd name="T36" fmla="*/ 658 w 1315"/>
              <a:gd name="T37" fmla="*/ 0 h 1314"/>
              <a:gd name="T38" fmla="*/ 547 w 1315"/>
              <a:gd name="T39" fmla="*/ 110 h 1314"/>
              <a:gd name="T40" fmla="*/ 446 w 1315"/>
              <a:gd name="T41" fmla="*/ 214 h 1314"/>
              <a:gd name="T42" fmla="*/ 0 w 1315"/>
              <a:gd name="T43" fmla="*/ 657 h 1314"/>
              <a:gd name="T44" fmla="*/ 658 w 1315"/>
              <a:gd name="T45" fmla="*/ 1314 h 1314"/>
              <a:gd name="T46" fmla="*/ 1101 w 1315"/>
              <a:gd name="T47" fmla="*/ 869 h 1314"/>
              <a:gd name="T48" fmla="*/ 1000 w 1315"/>
              <a:gd name="T49" fmla="*/ 767 h 1314"/>
              <a:gd name="T50" fmla="*/ 658 w 1315"/>
              <a:gd name="T51" fmla="*/ 1109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15" h="1314">
                <a:moveTo>
                  <a:pt x="1315" y="657"/>
                </a:moveTo>
                <a:lnTo>
                  <a:pt x="1204" y="767"/>
                </a:lnTo>
                <a:lnTo>
                  <a:pt x="1101" y="664"/>
                </a:lnTo>
                <a:lnTo>
                  <a:pt x="1111" y="657"/>
                </a:lnTo>
                <a:lnTo>
                  <a:pt x="1101" y="649"/>
                </a:lnTo>
                <a:lnTo>
                  <a:pt x="1000" y="546"/>
                </a:lnTo>
                <a:lnTo>
                  <a:pt x="769" y="315"/>
                </a:lnTo>
                <a:lnTo>
                  <a:pt x="870" y="214"/>
                </a:lnTo>
                <a:lnTo>
                  <a:pt x="1101" y="445"/>
                </a:lnTo>
                <a:lnTo>
                  <a:pt x="1204" y="546"/>
                </a:lnTo>
                <a:lnTo>
                  <a:pt x="1315" y="657"/>
                </a:lnTo>
                <a:close/>
                <a:moveTo>
                  <a:pt x="658" y="1109"/>
                </a:moveTo>
                <a:lnTo>
                  <a:pt x="205" y="657"/>
                </a:lnTo>
                <a:lnTo>
                  <a:pt x="547" y="315"/>
                </a:lnTo>
                <a:lnTo>
                  <a:pt x="650" y="214"/>
                </a:lnTo>
                <a:lnTo>
                  <a:pt x="658" y="204"/>
                </a:lnTo>
                <a:lnTo>
                  <a:pt x="665" y="214"/>
                </a:lnTo>
                <a:lnTo>
                  <a:pt x="769" y="110"/>
                </a:lnTo>
                <a:lnTo>
                  <a:pt x="658" y="0"/>
                </a:lnTo>
                <a:lnTo>
                  <a:pt x="547" y="110"/>
                </a:lnTo>
                <a:lnTo>
                  <a:pt x="446" y="214"/>
                </a:lnTo>
                <a:lnTo>
                  <a:pt x="0" y="657"/>
                </a:lnTo>
                <a:lnTo>
                  <a:pt x="658" y="1314"/>
                </a:lnTo>
                <a:lnTo>
                  <a:pt x="1101" y="869"/>
                </a:lnTo>
                <a:lnTo>
                  <a:pt x="1000" y="767"/>
                </a:lnTo>
                <a:lnTo>
                  <a:pt x="658" y="11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sz="1801"/>
          </a:p>
        </p:txBody>
      </p:sp>
      <p:sp>
        <p:nvSpPr>
          <p:cNvPr id="30" name="Freeform 9"/>
          <p:cNvSpPr>
            <a:spLocks noEditPoints="1"/>
          </p:cNvSpPr>
          <p:nvPr/>
        </p:nvSpPr>
        <p:spPr bwMode="auto">
          <a:xfrm>
            <a:off x="4335328" y="2089596"/>
            <a:ext cx="956556" cy="955828"/>
          </a:xfrm>
          <a:custGeom>
            <a:avLst/>
            <a:gdLst>
              <a:gd name="T0" fmla="*/ 315 w 1315"/>
              <a:gd name="T1" fmla="*/ 546 h 1314"/>
              <a:gd name="T2" fmla="*/ 212 w 1315"/>
              <a:gd name="T3" fmla="*/ 445 h 1314"/>
              <a:gd name="T4" fmla="*/ 445 w 1315"/>
              <a:gd name="T5" fmla="*/ 214 h 1314"/>
              <a:gd name="T6" fmla="*/ 546 w 1315"/>
              <a:gd name="T7" fmla="*/ 110 h 1314"/>
              <a:gd name="T8" fmla="*/ 657 w 1315"/>
              <a:gd name="T9" fmla="*/ 0 h 1314"/>
              <a:gd name="T10" fmla="*/ 768 w 1315"/>
              <a:gd name="T11" fmla="*/ 110 h 1314"/>
              <a:gd name="T12" fmla="*/ 665 w 1315"/>
              <a:gd name="T13" fmla="*/ 214 h 1314"/>
              <a:gd name="T14" fmla="*/ 657 w 1315"/>
              <a:gd name="T15" fmla="*/ 204 h 1314"/>
              <a:gd name="T16" fmla="*/ 650 w 1315"/>
              <a:gd name="T17" fmla="*/ 214 h 1314"/>
              <a:gd name="T18" fmla="*/ 546 w 1315"/>
              <a:gd name="T19" fmla="*/ 315 h 1314"/>
              <a:gd name="T20" fmla="*/ 315 w 1315"/>
              <a:gd name="T21" fmla="*/ 546 h 1314"/>
              <a:gd name="T22" fmla="*/ 869 w 1315"/>
              <a:gd name="T23" fmla="*/ 214 h 1314"/>
              <a:gd name="T24" fmla="*/ 768 w 1315"/>
              <a:gd name="T25" fmla="*/ 315 h 1314"/>
              <a:gd name="T26" fmla="*/ 1110 w 1315"/>
              <a:gd name="T27" fmla="*/ 657 h 1314"/>
              <a:gd name="T28" fmla="*/ 657 w 1315"/>
              <a:gd name="T29" fmla="*/ 1109 h 1314"/>
              <a:gd name="T30" fmla="*/ 315 w 1315"/>
              <a:gd name="T31" fmla="*/ 767 h 1314"/>
              <a:gd name="T32" fmla="*/ 212 w 1315"/>
              <a:gd name="T33" fmla="*/ 664 h 1314"/>
              <a:gd name="T34" fmla="*/ 204 w 1315"/>
              <a:gd name="T35" fmla="*/ 657 h 1314"/>
              <a:gd name="T36" fmla="*/ 212 w 1315"/>
              <a:gd name="T37" fmla="*/ 649 h 1314"/>
              <a:gd name="T38" fmla="*/ 111 w 1315"/>
              <a:gd name="T39" fmla="*/ 546 h 1314"/>
              <a:gd name="T40" fmla="*/ 0 w 1315"/>
              <a:gd name="T41" fmla="*/ 657 h 1314"/>
              <a:gd name="T42" fmla="*/ 111 w 1315"/>
              <a:gd name="T43" fmla="*/ 767 h 1314"/>
              <a:gd name="T44" fmla="*/ 212 w 1315"/>
              <a:gd name="T45" fmla="*/ 869 h 1314"/>
              <a:gd name="T46" fmla="*/ 657 w 1315"/>
              <a:gd name="T47" fmla="*/ 1314 h 1314"/>
              <a:gd name="T48" fmla="*/ 1315 w 1315"/>
              <a:gd name="T49" fmla="*/ 657 h 1314"/>
              <a:gd name="T50" fmla="*/ 869 w 1315"/>
              <a:gd name="T51" fmla="*/ 214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15" h="1314">
                <a:moveTo>
                  <a:pt x="315" y="546"/>
                </a:moveTo>
                <a:lnTo>
                  <a:pt x="212" y="445"/>
                </a:lnTo>
                <a:lnTo>
                  <a:pt x="445" y="214"/>
                </a:lnTo>
                <a:lnTo>
                  <a:pt x="546" y="110"/>
                </a:lnTo>
                <a:lnTo>
                  <a:pt x="657" y="0"/>
                </a:lnTo>
                <a:lnTo>
                  <a:pt x="768" y="110"/>
                </a:lnTo>
                <a:lnTo>
                  <a:pt x="665" y="214"/>
                </a:lnTo>
                <a:lnTo>
                  <a:pt x="657" y="204"/>
                </a:lnTo>
                <a:lnTo>
                  <a:pt x="650" y="214"/>
                </a:lnTo>
                <a:lnTo>
                  <a:pt x="546" y="315"/>
                </a:lnTo>
                <a:lnTo>
                  <a:pt x="315" y="546"/>
                </a:lnTo>
                <a:close/>
                <a:moveTo>
                  <a:pt x="869" y="214"/>
                </a:moveTo>
                <a:lnTo>
                  <a:pt x="768" y="315"/>
                </a:lnTo>
                <a:lnTo>
                  <a:pt x="1110" y="657"/>
                </a:lnTo>
                <a:lnTo>
                  <a:pt x="657" y="1109"/>
                </a:lnTo>
                <a:lnTo>
                  <a:pt x="315" y="767"/>
                </a:lnTo>
                <a:lnTo>
                  <a:pt x="212" y="664"/>
                </a:lnTo>
                <a:lnTo>
                  <a:pt x="204" y="657"/>
                </a:lnTo>
                <a:lnTo>
                  <a:pt x="212" y="649"/>
                </a:lnTo>
                <a:lnTo>
                  <a:pt x="111" y="546"/>
                </a:lnTo>
                <a:lnTo>
                  <a:pt x="0" y="657"/>
                </a:lnTo>
                <a:lnTo>
                  <a:pt x="111" y="767"/>
                </a:lnTo>
                <a:lnTo>
                  <a:pt x="212" y="869"/>
                </a:lnTo>
                <a:lnTo>
                  <a:pt x="657" y="1314"/>
                </a:lnTo>
                <a:lnTo>
                  <a:pt x="1315" y="657"/>
                </a:lnTo>
                <a:lnTo>
                  <a:pt x="869" y="2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sz="1801"/>
          </a:p>
        </p:txBody>
      </p:sp>
      <p:sp>
        <p:nvSpPr>
          <p:cNvPr id="32" name="Zástupný symbol pro obsah 2"/>
          <p:cNvSpPr txBox="1">
            <a:spLocks/>
          </p:cNvSpPr>
          <p:nvPr/>
        </p:nvSpPr>
        <p:spPr>
          <a:xfrm>
            <a:off x="977897" y="3499548"/>
            <a:ext cx="10837862" cy="3477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182563" indent="-1825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Průměrná úspěšnost žáků: 49 % v 6. ročníku, 61 % v 9. </a:t>
            </a:r>
            <a:r>
              <a:rPr lang="cs-CZ" dirty="0" smtClean="0"/>
              <a:t>ročníku.</a:t>
            </a:r>
            <a:endParaRPr lang="cs-CZ" dirty="0"/>
          </a:p>
        </p:txBody>
      </p:sp>
      <p:sp>
        <p:nvSpPr>
          <p:cNvPr id="33" name="Zástupný symbol pro obsah 2"/>
          <p:cNvSpPr txBox="1">
            <a:spLocks/>
          </p:cNvSpPr>
          <p:nvPr/>
        </p:nvSpPr>
        <p:spPr>
          <a:xfrm>
            <a:off x="977897" y="4000349"/>
            <a:ext cx="10837862" cy="1462671"/>
          </a:xfrm>
          <a:prstGeom prst="rect">
            <a:avLst/>
          </a:prstGeom>
        </p:spPr>
        <p:txBody>
          <a:bodyPr vert="horz" lIns="0" tIns="0" rIns="0" bIns="0" rtlCol="0" anchor="ctr">
            <a:normAutofit lnSpcReduction="10000"/>
          </a:bodyPr>
          <a:lstStyle>
            <a:lvl1pPr marL="182563" indent="-1825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Významné rezervy vykazují zejména dopravně – bezpečností znalosti týkající se </a:t>
            </a:r>
            <a:r>
              <a:rPr lang="cs-CZ" b="1" dirty="0" smtClean="0"/>
              <a:t>chování v</a:t>
            </a:r>
            <a:r>
              <a:rPr lang="cs-CZ" b="1" dirty="0"/>
              <a:t> každodenních situacích</a:t>
            </a:r>
            <a:r>
              <a:rPr lang="cs-CZ" dirty="0"/>
              <a:t>, např.:</a:t>
            </a:r>
          </a:p>
          <a:p>
            <a:pPr lvl="1"/>
            <a:r>
              <a:rPr lang="cs-CZ" i="1" dirty="0" smtClean="0"/>
              <a:t>správné </a:t>
            </a:r>
            <a:r>
              <a:rPr lang="cs-CZ" i="1" dirty="0"/>
              <a:t>chování chodců ve znázorněných </a:t>
            </a:r>
            <a:r>
              <a:rPr lang="cs-CZ" i="1" dirty="0" smtClean="0"/>
              <a:t>situacích, </a:t>
            </a:r>
            <a:endParaRPr lang="cs-CZ" dirty="0"/>
          </a:p>
          <a:p>
            <a:pPr lvl="1"/>
            <a:r>
              <a:rPr lang="cs-CZ" i="1" dirty="0"/>
              <a:t>správné chování cyklistů ve znázorněných </a:t>
            </a:r>
            <a:r>
              <a:rPr lang="cs-CZ" i="1" dirty="0" smtClean="0"/>
              <a:t>situacích,</a:t>
            </a:r>
            <a:endParaRPr lang="cs-CZ" dirty="0"/>
          </a:p>
          <a:p>
            <a:pPr lvl="1"/>
            <a:r>
              <a:rPr lang="cs-CZ" i="1" dirty="0"/>
              <a:t>první </a:t>
            </a:r>
            <a:r>
              <a:rPr lang="cs-CZ" i="1" dirty="0" smtClean="0"/>
              <a:t>pomoc.</a:t>
            </a:r>
            <a:endParaRPr lang="cs-CZ" dirty="0"/>
          </a:p>
        </p:txBody>
      </p:sp>
      <p:sp>
        <p:nvSpPr>
          <p:cNvPr id="34" name="Zástupný symbol pro obsah 2"/>
          <p:cNvSpPr txBox="1">
            <a:spLocks/>
          </p:cNvSpPr>
          <p:nvPr/>
        </p:nvSpPr>
        <p:spPr>
          <a:xfrm>
            <a:off x="977897" y="5653812"/>
            <a:ext cx="10837862" cy="347701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rmAutofit/>
          </a:bodyPr>
          <a:lstStyle>
            <a:lvl1pPr marL="182563" indent="-1825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i="1" dirty="0">
                <a:solidFill>
                  <a:schemeClr val="bg1"/>
                </a:solidFill>
              </a:rPr>
              <a:t>Doporučení:</a:t>
            </a:r>
            <a:r>
              <a:rPr lang="cs-CZ" i="1" dirty="0">
                <a:solidFill>
                  <a:schemeClr val="bg1"/>
                </a:solidFill>
              </a:rPr>
              <a:t> orientovat realizaci dopravní výchovy více na reálné situace každodenního </a:t>
            </a:r>
            <a:r>
              <a:rPr lang="cs-CZ" i="1" dirty="0" smtClean="0">
                <a:solidFill>
                  <a:schemeClr val="bg1"/>
                </a:solidFill>
              </a:rPr>
              <a:t>života.</a:t>
            </a:r>
            <a:endParaRPr lang="cs-CZ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4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10" grpId="0"/>
      <p:bldP spid="12" grpId="0" animBg="1"/>
      <p:bldP spid="14" grpId="0"/>
      <p:bldP spid="16" grpId="0" animBg="1"/>
      <p:bldP spid="18" grpId="0"/>
      <p:bldP spid="21" grpId="0" animBg="1"/>
      <p:bldP spid="24" grpId="0" animBg="1"/>
      <p:bldP spid="27" grpId="0" animBg="1"/>
      <p:bldP spid="30" grpId="0" animBg="1"/>
      <p:bldP spid="32" grpId="0"/>
      <p:bldP spid="33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663" y="2208507"/>
            <a:ext cx="10837862" cy="3607709"/>
          </a:xfrm>
        </p:spPr>
        <p:txBody>
          <a:bodyPr/>
          <a:lstStyle/>
          <a:p>
            <a:r>
              <a:rPr lang="cs-CZ" dirty="0" smtClean="0"/>
              <a:t>Ve kterých </a:t>
            </a:r>
            <a:r>
              <a:rPr lang="cs-CZ" b="1" dirty="0" smtClean="0"/>
              <a:t>dvou</a:t>
            </a:r>
            <a:r>
              <a:rPr lang="cs-CZ" dirty="0" smtClean="0"/>
              <a:t> z následujících situací může chodec správně a bezpečně pokračovat ve směru zelené šipky?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982662" y="1680277"/>
            <a:ext cx="10833097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sz="2400" b="1" dirty="0" smtClean="0">
                <a:solidFill>
                  <a:schemeClr val="bg2"/>
                </a:solidFill>
              </a:rPr>
              <a:t>Dobře si prohlédni následující obrázky a vyber všechny správné odpovědi.</a:t>
            </a:r>
            <a:endParaRPr lang="cs-CZ" sz="2400" b="1" dirty="0">
              <a:solidFill>
                <a:schemeClr val="bg2"/>
              </a:solidFill>
            </a:endParaRPr>
          </a:p>
        </p:txBody>
      </p:sp>
      <p:pic>
        <p:nvPicPr>
          <p:cNvPr id="1035" name="Picture 11" descr="DV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43" y="3409044"/>
            <a:ext cx="1913381" cy="163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DV_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004" y="3409044"/>
            <a:ext cx="1901286" cy="163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DV_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270" y="3409043"/>
            <a:ext cx="1925476" cy="163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DV_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26" y="3409043"/>
            <a:ext cx="1949666" cy="163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DV_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372" y="3409043"/>
            <a:ext cx="1949666" cy="163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79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663" y="2208507"/>
            <a:ext cx="10837862" cy="3607709"/>
          </a:xfrm>
        </p:spPr>
        <p:txBody>
          <a:bodyPr/>
          <a:lstStyle/>
          <a:p>
            <a:r>
              <a:rPr lang="cs-CZ" dirty="0" smtClean="0"/>
              <a:t>Ve kterých </a:t>
            </a:r>
            <a:r>
              <a:rPr lang="cs-CZ" b="1" dirty="0" smtClean="0"/>
              <a:t>dvou</a:t>
            </a:r>
            <a:r>
              <a:rPr lang="cs-CZ" dirty="0" smtClean="0"/>
              <a:t> z následujících situací se cyklisté chovají správně a bezpečně?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982662" y="1680277"/>
            <a:ext cx="10833097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sz="2400" b="1" dirty="0" smtClean="0">
                <a:solidFill>
                  <a:schemeClr val="bg2"/>
                </a:solidFill>
              </a:rPr>
              <a:t>Dobře si prohlédni následující obrázky a vyber všechny správné odpovědi.</a:t>
            </a:r>
            <a:endParaRPr lang="cs-CZ" sz="2400" b="1" dirty="0">
              <a:solidFill>
                <a:schemeClr val="bg2"/>
              </a:solidFill>
            </a:endParaRPr>
          </a:p>
        </p:txBody>
      </p:sp>
      <p:pic>
        <p:nvPicPr>
          <p:cNvPr id="2050" name="Picture 2" descr="DV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77" y="3407753"/>
            <a:ext cx="1934246" cy="163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DV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38" y="3407753"/>
            <a:ext cx="1895869" cy="163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DV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22" y="3407753"/>
            <a:ext cx="1908661" cy="163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DV_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398" y="3407753"/>
            <a:ext cx="1924012" cy="163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DV_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525" y="3407753"/>
            <a:ext cx="1972625" cy="163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58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0462BA9-B005-499B-B9C2-DB473B73E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Děkuji za pozornost</a:t>
            </a:r>
            <a:endParaRPr lang="cs-CZ" dirty="0">
              <a:latin typeface="+mn-lt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02E7FD4C-C54F-4FCD-BA73-C8EE6BAE1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3" y="4364414"/>
            <a:ext cx="293688" cy="293688"/>
          </a:xfrm>
          <a:prstGeom prst="ellipse">
            <a:avLst/>
          </a:prstGeom>
          <a:solidFill>
            <a:srgbClr val="BE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11DE4AA8-4B34-48FE-B4E4-E9C898D4E007}"/>
              </a:ext>
            </a:extLst>
          </p:cNvPr>
          <p:cNvSpPr>
            <a:spLocks noEditPoints="1"/>
          </p:cNvSpPr>
          <p:nvPr/>
        </p:nvSpPr>
        <p:spPr bwMode="auto">
          <a:xfrm>
            <a:off x="1044575" y="4452521"/>
            <a:ext cx="165100" cy="117475"/>
          </a:xfrm>
          <a:custGeom>
            <a:avLst/>
            <a:gdLst>
              <a:gd name="T0" fmla="*/ 78 w 104"/>
              <a:gd name="T1" fmla="*/ 37 h 74"/>
              <a:gd name="T2" fmla="*/ 104 w 104"/>
              <a:gd name="T3" fmla="*/ 12 h 74"/>
              <a:gd name="T4" fmla="*/ 104 w 104"/>
              <a:gd name="T5" fmla="*/ 62 h 74"/>
              <a:gd name="T6" fmla="*/ 78 w 104"/>
              <a:gd name="T7" fmla="*/ 37 h 74"/>
              <a:gd name="T8" fmla="*/ 78 w 104"/>
              <a:gd name="T9" fmla="*/ 37 h 74"/>
              <a:gd name="T10" fmla="*/ 0 w 104"/>
              <a:gd name="T11" fmla="*/ 0 h 74"/>
              <a:gd name="T12" fmla="*/ 104 w 104"/>
              <a:gd name="T13" fmla="*/ 0 h 74"/>
              <a:gd name="T14" fmla="*/ 52 w 104"/>
              <a:gd name="T15" fmla="*/ 50 h 74"/>
              <a:gd name="T16" fmla="*/ 0 w 104"/>
              <a:gd name="T17" fmla="*/ 0 h 74"/>
              <a:gd name="T18" fmla="*/ 0 w 104"/>
              <a:gd name="T19" fmla="*/ 0 h 74"/>
              <a:gd name="T20" fmla="*/ 0 w 104"/>
              <a:gd name="T21" fmla="*/ 62 h 74"/>
              <a:gd name="T22" fmla="*/ 0 w 104"/>
              <a:gd name="T23" fmla="*/ 12 h 74"/>
              <a:gd name="T24" fmla="*/ 26 w 104"/>
              <a:gd name="T25" fmla="*/ 37 h 74"/>
              <a:gd name="T26" fmla="*/ 0 w 104"/>
              <a:gd name="T27" fmla="*/ 62 h 74"/>
              <a:gd name="T28" fmla="*/ 0 w 104"/>
              <a:gd name="T29" fmla="*/ 62 h 74"/>
              <a:gd name="T30" fmla="*/ 52 w 104"/>
              <a:gd name="T31" fmla="*/ 64 h 74"/>
              <a:gd name="T32" fmla="*/ 72 w 104"/>
              <a:gd name="T33" fmla="*/ 43 h 74"/>
              <a:gd name="T34" fmla="*/ 101 w 104"/>
              <a:gd name="T35" fmla="*/ 74 h 74"/>
              <a:gd name="T36" fmla="*/ 3 w 104"/>
              <a:gd name="T37" fmla="*/ 74 h 74"/>
              <a:gd name="T38" fmla="*/ 33 w 104"/>
              <a:gd name="T39" fmla="*/ 43 h 74"/>
              <a:gd name="T40" fmla="*/ 52 w 104"/>
              <a:gd name="T41" fmla="*/ 64 h 74"/>
              <a:gd name="T42" fmla="*/ 52 w 104"/>
              <a:gd name="T43" fmla="*/ 6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4" h="74">
                <a:moveTo>
                  <a:pt x="78" y="37"/>
                </a:moveTo>
                <a:lnTo>
                  <a:pt x="104" y="12"/>
                </a:lnTo>
                <a:lnTo>
                  <a:pt x="104" y="62"/>
                </a:lnTo>
                <a:lnTo>
                  <a:pt x="78" y="37"/>
                </a:lnTo>
                <a:lnTo>
                  <a:pt x="78" y="37"/>
                </a:lnTo>
                <a:close/>
                <a:moveTo>
                  <a:pt x="0" y="0"/>
                </a:moveTo>
                <a:lnTo>
                  <a:pt x="104" y="0"/>
                </a:lnTo>
                <a:lnTo>
                  <a:pt x="52" y="5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62"/>
                </a:moveTo>
                <a:lnTo>
                  <a:pt x="0" y="12"/>
                </a:lnTo>
                <a:lnTo>
                  <a:pt x="26" y="37"/>
                </a:lnTo>
                <a:lnTo>
                  <a:pt x="0" y="62"/>
                </a:lnTo>
                <a:lnTo>
                  <a:pt x="0" y="62"/>
                </a:lnTo>
                <a:close/>
                <a:moveTo>
                  <a:pt x="52" y="64"/>
                </a:moveTo>
                <a:lnTo>
                  <a:pt x="72" y="43"/>
                </a:lnTo>
                <a:lnTo>
                  <a:pt x="101" y="74"/>
                </a:lnTo>
                <a:lnTo>
                  <a:pt x="3" y="74"/>
                </a:lnTo>
                <a:lnTo>
                  <a:pt x="33" y="43"/>
                </a:lnTo>
                <a:lnTo>
                  <a:pt x="52" y="64"/>
                </a:lnTo>
                <a:lnTo>
                  <a:pt x="52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ED862C39-E7BF-4E9F-9E56-C467331DEE80}"/>
              </a:ext>
            </a:extLst>
          </p:cNvPr>
          <p:cNvSpPr>
            <a:spLocks/>
          </p:cNvSpPr>
          <p:nvPr/>
        </p:nvSpPr>
        <p:spPr bwMode="auto">
          <a:xfrm>
            <a:off x="1116013" y="4263653"/>
            <a:ext cx="30163" cy="49213"/>
          </a:xfrm>
          <a:custGeom>
            <a:avLst/>
            <a:gdLst>
              <a:gd name="T0" fmla="*/ 14 w 19"/>
              <a:gd name="T1" fmla="*/ 31 h 31"/>
              <a:gd name="T2" fmla="*/ 12 w 19"/>
              <a:gd name="T3" fmla="*/ 30 h 31"/>
              <a:gd name="T4" fmla="*/ 3 w 19"/>
              <a:gd name="T5" fmla="*/ 9 h 31"/>
              <a:gd name="T6" fmla="*/ 8 w 19"/>
              <a:gd name="T7" fmla="*/ 1 h 31"/>
              <a:gd name="T8" fmla="*/ 16 w 19"/>
              <a:gd name="T9" fmla="*/ 1 h 31"/>
              <a:gd name="T10" fmla="*/ 19 w 19"/>
              <a:gd name="T11" fmla="*/ 1 h 31"/>
              <a:gd name="T12" fmla="*/ 14 w 19"/>
              <a:gd name="T13" fmla="*/ 12 h 31"/>
              <a:gd name="T14" fmla="*/ 14 w 19"/>
              <a:gd name="T15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31">
                <a:moveTo>
                  <a:pt x="14" y="31"/>
                </a:moveTo>
                <a:cubicBezTo>
                  <a:pt x="12" y="30"/>
                  <a:pt x="12" y="30"/>
                  <a:pt x="12" y="30"/>
                </a:cubicBezTo>
                <a:cubicBezTo>
                  <a:pt x="3" y="28"/>
                  <a:pt x="0" y="21"/>
                  <a:pt x="3" y="9"/>
                </a:cubicBezTo>
                <a:cubicBezTo>
                  <a:pt x="5" y="5"/>
                  <a:pt x="6" y="2"/>
                  <a:pt x="8" y="1"/>
                </a:cubicBezTo>
                <a:cubicBezTo>
                  <a:pt x="10" y="0"/>
                  <a:pt x="12" y="0"/>
                  <a:pt x="16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6" y="5"/>
                  <a:pt x="15" y="8"/>
                  <a:pt x="14" y="12"/>
                </a:cubicBezTo>
                <a:cubicBezTo>
                  <a:pt x="12" y="18"/>
                  <a:pt x="12" y="24"/>
                  <a:pt x="14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A206E97-BD0E-4273-BCEA-AC8399324BF2}"/>
              </a:ext>
            </a:extLst>
          </p:cNvPr>
          <p:cNvSpPr txBox="1"/>
          <p:nvPr/>
        </p:nvSpPr>
        <p:spPr>
          <a:xfrm>
            <a:off x="982662" y="3444841"/>
            <a:ext cx="462565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PhDr. Ondřej Andrys, MAE, MBA, MPA</a:t>
            </a:r>
            <a:endParaRPr lang="cs-CZ" dirty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cs-CZ" dirty="0" smtClean="0">
                <a:solidFill>
                  <a:prstClr val="black"/>
                </a:solidFill>
              </a:rPr>
              <a:t>náměstek ústředního školního inspektora</a:t>
            </a:r>
            <a:endParaRPr lang="cs-CZ" i="1" dirty="0">
              <a:solidFill>
                <a:prstClr val="black"/>
              </a:solidFill>
              <a:cs typeface="Segoe UI Semibold" panose="020B0702040204020203" pitchFamily="34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99AE9F13-7FFC-4326-B2F1-026CDB5ADAB4}"/>
              </a:ext>
            </a:extLst>
          </p:cNvPr>
          <p:cNvSpPr txBox="1"/>
          <p:nvPr/>
        </p:nvSpPr>
        <p:spPr>
          <a:xfrm>
            <a:off x="1343339" y="4386763"/>
            <a:ext cx="2477774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cs-CZ" sz="1600" dirty="0" smtClean="0">
                <a:solidFill>
                  <a:prstClr val="black"/>
                </a:solidFill>
                <a:cs typeface="Segoe UI Semibold" panose="020B0702040204020203" pitchFamily="34" charset="0"/>
                <a:hlinkClick r:id="rId2"/>
              </a:rPr>
              <a:t>ondrej.andrys@csicr.cz</a:t>
            </a:r>
            <a:r>
              <a:rPr lang="cs-CZ" sz="1600" dirty="0" smtClean="0">
                <a:solidFill>
                  <a:prstClr val="black"/>
                </a:solidFill>
                <a:cs typeface="Segoe UI Semibold" panose="020B0702040204020203" pitchFamily="34" charset="0"/>
              </a:rPr>
              <a:t> </a:t>
            </a:r>
            <a:endParaRPr lang="cs-CZ" sz="1600" dirty="0">
              <a:solidFill>
                <a:prstClr val="black"/>
              </a:solidFill>
              <a:cs typeface="Segoe UI Semibold" panose="020B0702040204020203" pitchFamily="34" charset="0"/>
            </a:endParaRPr>
          </a:p>
        </p:txBody>
      </p:sp>
      <p:sp>
        <p:nvSpPr>
          <p:cNvPr id="27" name="Oval 12">
            <a:extLst>
              <a:ext uri="{FF2B5EF4-FFF2-40B4-BE49-F238E27FC236}">
                <a16:creationId xmlns:a16="http://schemas.microsoft.com/office/drawing/2014/main" id="{905A3081-F981-4F52-BBAE-52DBFF398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499" y="4398493"/>
            <a:ext cx="295275" cy="293688"/>
          </a:xfrm>
          <a:prstGeom prst="ellipse">
            <a:avLst/>
          </a:prstGeom>
          <a:solidFill>
            <a:srgbClr val="BE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D9D41900-3EC6-40BB-BA76-745B703A10BA}"/>
              </a:ext>
            </a:extLst>
          </p:cNvPr>
          <p:cNvSpPr>
            <a:spLocks noEditPoints="1"/>
          </p:cNvSpPr>
          <p:nvPr/>
        </p:nvSpPr>
        <p:spPr bwMode="auto">
          <a:xfrm>
            <a:off x="8000999" y="4495226"/>
            <a:ext cx="165100" cy="117475"/>
          </a:xfrm>
          <a:custGeom>
            <a:avLst/>
            <a:gdLst>
              <a:gd name="T0" fmla="*/ 78 w 104"/>
              <a:gd name="T1" fmla="*/ 37 h 74"/>
              <a:gd name="T2" fmla="*/ 104 w 104"/>
              <a:gd name="T3" fmla="*/ 12 h 74"/>
              <a:gd name="T4" fmla="*/ 104 w 104"/>
              <a:gd name="T5" fmla="*/ 62 h 74"/>
              <a:gd name="T6" fmla="*/ 78 w 104"/>
              <a:gd name="T7" fmla="*/ 37 h 74"/>
              <a:gd name="T8" fmla="*/ 78 w 104"/>
              <a:gd name="T9" fmla="*/ 37 h 74"/>
              <a:gd name="T10" fmla="*/ 0 w 104"/>
              <a:gd name="T11" fmla="*/ 0 h 74"/>
              <a:gd name="T12" fmla="*/ 104 w 104"/>
              <a:gd name="T13" fmla="*/ 0 h 74"/>
              <a:gd name="T14" fmla="*/ 52 w 104"/>
              <a:gd name="T15" fmla="*/ 50 h 74"/>
              <a:gd name="T16" fmla="*/ 0 w 104"/>
              <a:gd name="T17" fmla="*/ 0 h 74"/>
              <a:gd name="T18" fmla="*/ 0 w 104"/>
              <a:gd name="T19" fmla="*/ 0 h 74"/>
              <a:gd name="T20" fmla="*/ 0 w 104"/>
              <a:gd name="T21" fmla="*/ 62 h 74"/>
              <a:gd name="T22" fmla="*/ 0 w 104"/>
              <a:gd name="T23" fmla="*/ 12 h 74"/>
              <a:gd name="T24" fmla="*/ 26 w 104"/>
              <a:gd name="T25" fmla="*/ 37 h 74"/>
              <a:gd name="T26" fmla="*/ 0 w 104"/>
              <a:gd name="T27" fmla="*/ 62 h 74"/>
              <a:gd name="T28" fmla="*/ 0 w 104"/>
              <a:gd name="T29" fmla="*/ 62 h 74"/>
              <a:gd name="T30" fmla="*/ 52 w 104"/>
              <a:gd name="T31" fmla="*/ 64 h 74"/>
              <a:gd name="T32" fmla="*/ 71 w 104"/>
              <a:gd name="T33" fmla="*/ 43 h 74"/>
              <a:gd name="T34" fmla="*/ 101 w 104"/>
              <a:gd name="T35" fmla="*/ 74 h 74"/>
              <a:gd name="T36" fmla="*/ 3 w 104"/>
              <a:gd name="T37" fmla="*/ 74 h 74"/>
              <a:gd name="T38" fmla="*/ 32 w 104"/>
              <a:gd name="T39" fmla="*/ 43 h 74"/>
              <a:gd name="T40" fmla="*/ 52 w 104"/>
              <a:gd name="T41" fmla="*/ 64 h 74"/>
              <a:gd name="T42" fmla="*/ 52 w 104"/>
              <a:gd name="T43" fmla="*/ 6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4" h="74">
                <a:moveTo>
                  <a:pt x="78" y="37"/>
                </a:moveTo>
                <a:lnTo>
                  <a:pt x="104" y="12"/>
                </a:lnTo>
                <a:lnTo>
                  <a:pt x="104" y="62"/>
                </a:lnTo>
                <a:lnTo>
                  <a:pt x="78" y="37"/>
                </a:lnTo>
                <a:lnTo>
                  <a:pt x="78" y="37"/>
                </a:lnTo>
                <a:close/>
                <a:moveTo>
                  <a:pt x="0" y="0"/>
                </a:moveTo>
                <a:lnTo>
                  <a:pt x="104" y="0"/>
                </a:lnTo>
                <a:lnTo>
                  <a:pt x="52" y="5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62"/>
                </a:moveTo>
                <a:lnTo>
                  <a:pt x="0" y="12"/>
                </a:lnTo>
                <a:lnTo>
                  <a:pt x="26" y="37"/>
                </a:lnTo>
                <a:lnTo>
                  <a:pt x="0" y="62"/>
                </a:lnTo>
                <a:lnTo>
                  <a:pt x="0" y="62"/>
                </a:lnTo>
                <a:close/>
                <a:moveTo>
                  <a:pt x="52" y="64"/>
                </a:moveTo>
                <a:lnTo>
                  <a:pt x="71" y="43"/>
                </a:lnTo>
                <a:lnTo>
                  <a:pt x="101" y="74"/>
                </a:lnTo>
                <a:lnTo>
                  <a:pt x="3" y="74"/>
                </a:lnTo>
                <a:lnTo>
                  <a:pt x="32" y="43"/>
                </a:lnTo>
                <a:lnTo>
                  <a:pt x="52" y="64"/>
                </a:lnTo>
                <a:lnTo>
                  <a:pt x="52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42333FE1-3548-49CB-B9AF-6D508D1ABE13}"/>
              </a:ext>
            </a:extLst>
          </p:cNvPr>
          <p:cNvSpPr txBox="1"/>
          <p:nvPr/>
        </p:nvSpPr>
        <p:spPr>
          <a:xfrm>
            <a:off x="7937499" y="3479369"/>
            <a:ext cx="425450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ČR - ČESKÁ </a:t>
            </a:r>
            <a:r>
              <a:rPr lang="cs-CZ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ŠKOLNÍ INSPEKCE</a:t>
            </a:r>
            <a:br>
              <a:rPr lang="cs-CZ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cs-CZ" dirty="0">
                <a:solidFill>
                  <a:prstClr val="black"/>
                </a:solidFill>
                <a:cs typeface="Segoe UI Semibold" panose="020B0702040204020203" pitchFamily="34" charset="0"/>
              </a:rPr>
              <a:t>Fráni Šrámka 37, 150 21  Praha 5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9FEACC03-188A-4F4F-9124-1AF432434512}"/>
              </a:ext>
            </a:extLst>
          </p:cNvPr>
          <p:cNvSpPr txBox="1"/>
          <p:nvPr/>
        </p:nvSpPr>
        <p:spPr>
          <a:xfrm>
            <a:off x="8304524" y="4411881"/>
            <a:ext cx="181006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cs-CZ" sz="1600" dirty="0">
                <a:solidFill>
                  <a:prstClr val="black"/>
                </a:solidFill>
                <a:cs typeface="Segoe UI Semibold" panose="020B0702040204020203" pitchFamily="34" charset="0"/>
                <a:hlinkClick r:id="rId3"/>
              </a:rPr>
              <a:t>posta@csicr.cz</a:t>
            </a:r>
            <a:r>
              <a:rPr lang="cs-CZ" sz="1600" dirty="0">
                <a:solidFill>
                  <a:prstClr val="black"/>
                </a:solidFill>
                <a:cs typeface="Segoe UI Semibold" panose="020B0702040204020203" pitchFamily="34" charset="0"/>
              </a:rPr>
              <a:t> 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DB5C459-689E-4F57-917E-EB82D47A51B6}"/>
              </a:ext>
            </a:extLst>
          </p:cNvPr>
          <p:cNvCxnSpPr/>
          <p:nvPr/>
        </p:nvCxnSpPr>
        <p:spPr>
          <a:xfrm>
            <a:off x="7576457" y="3488635"/>
            <a:ext cx="0" cy="1389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04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662" y="610894"/>
            <a:ext cx="10833097" cy="553998"/>
          </a:xfrm>
        </p:spPr>
        <p:txBody>
          <a:bodyPr/>
          <a:lstStyle/>
          <a:p>
            <a:r>
              <a:rPr lang="cs-CZ" dirty="0" smtClean="0"/>
              <a:t>Tematické </a:t>
            </a:r>
            <a:r>
              <a:rPr lang="cs-CZ" dirty="0"/>
              <a:t>šetření ve školním roce 2018/2019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663" y="1619251"/>
            <a:ext cx="10837862" cy="380030"/>
          </a:xfrm>
        </p:spPr>
        <p:txBody>
          <a:bodyPr/>
          <a:lstStyle/>
          <a:p>
            <a:r>
              <a:rPr lang="cs-CZ" dirty="0"/>
              <a:t>prezenční činnost na </a:t>
            </a:r>
            <a:r>
              <a:rPr lang="cs-CZ" dirty="0" smtClean="0"/>
              <a:t>místě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982662" y="2626801"/>
            <a:ext cx="2109250" cy="3642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182563" indent="-1825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dotazníky pro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091912" y="2185261"/>
            <a:ext cx="1828800" cy="3642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ředitele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091912" y="2626801"/>
            <a:ext cx="1828800" cy="3642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učitele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091912" y="3068341"/>
            <a:ext cx="1828800" cy="3642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žáky</a:t>
            </a:r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449135" y="2626801"/>
            <a:ext cx="6614596" cy="3642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182563" indent="-1825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791 učitelů, 290 škol</a:t>
            </a:r>
            <a:endParaRPr lang="cs-CZ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5449135" y="2185261"/>
            <a:ext cx="6614596" cy="3642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182563" indent="-1825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264 škol</a:t>
            </a:r>
            <a:endParaRPr lang="cs-CZ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5449135" y="3068341"/>
            <a:ext cx="6614596" cy="3642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182563" indent="-1825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5 746 </a:t>
            </a:r>
            <a:r>
              <a:rPr lang="cs-CZ" dirty="0"/>
              <a:t>žáků 6. ročníků, </a:t>
            </a:r>
            <a:r>
              <a:rPr lang="cs-CZ" dirty="0" smtClean="0"/>
              <a:t>4 446 </a:t>
            </a:r>
            <a:r>
              <a:rPr lang="cs-CZ" dirty="0"/>
              <a:t>žáků 9. ročníku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982661" y="3914354"/>
            <a:ext cx="10833097" cy="3642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182563" indent="-1825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ověřování výsledků žáků v tématech souvisejících s dopravní výchovou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053524" y="4419081"/>
            <a:ext cx="4099301" cy="3642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5 902 </a:t>
            </a:r>
            <a:r>
              <a:rPr lang="cs-CZ" dirty="0"/>
              <a:t>žáků 6. ročníku na 149 školách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633273" y="4419081"/>
            <a:ext cx="4099301" cy="364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4 537 </a:t>
            </a:r>
            <a:r>
              <a:rPr lang="cs-CZ" dirty="0"/>
              <a:t>žáků 9. ročníku na 153 školách</a:t>
            </a: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982661" y="5461342"/>
            <a:ext cx="10833097" cy="364210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0" rIns="0" bIns="0" rtlCol="0" anchor="ctr">
            <a:normAutofit/>
          </a:bodyPr>
          <a:lstStyle>
            <a:lvl1pPr marL="182563" indent="-1825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cs-CZ" i="1" dirty="0" smtClean="0">
                <a:solidFill>
                  <a:schemeClr val="bg1"/>
                </a:solidFill>
              </a:rPr>
              <a:t>Podrobná </a:t>
            </a:r>
            <a:r>
              <a:rPr lang="cs-CZ" i="1" dirty="0">
                <a:solidFill>
                  <a:schemeClr val="bg1"/>
                </a:solidFill>
              </a:rPr>
              <a:t>tematická zpráva bude k dispozici na přelomu října a listopadu </a:t>
            </a:r>
            <a:r>
              <a:rPr lang="cs-CZ" i="1" dirty="0" smtClean="0">
                <a:solidFill>
                  <a:schemeClr val="bg1"/>
                </a:solidFill>
              </a:rPr>
              <a:t>2019.</a:t>
            </a:r>
            <a:endParaRPr lang="cs-CZ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1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výuky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663" y="5215178"/>
            <a:ext cx="10837862" cy="771519"/>
          </a:xfrm>
        </p:spPr>
        <p:txBody>
          <a:bodyPr>
            <a:normAutofit fontScale="92500"/>
          </a:bodyPr>
          <a:lstStyle/>
          <a:p>
            <a:pPr lvl="0" algn="just"/>
            <a:r>
              <a:rPr lang="cs-CZ" dirty="0"/>
              <a:t>T</a:t>
            </a:r>
            <a:r>
              <a:rPr lang="cs-CZ" dirty="0" smtClean="0"/>
              <a:t>ři </a:t>
            </a:r>
            <a:r>
              <a:rPr lang="cs-CZ" dirty="0"/>
              <a:t>čtvrtiny učitelů považují rozsah realizace dopravní výchovy na své škole za </a:t>
            </a:r>
            <a:r>
              <a:rPr lang="cs-CZ" dirty="0" smtClean="0"/>
              <a:t>dostatečný.</a:t>
            </a:r>
            <a:endParaRPr lang="cs-CZ" dirty="0"/>
          </a:p>
          <a:p>
            <a:pPr lvl="0" algn="just"/>
            <a:r>
              <a:rPr lang="cs-CZ" b="1" dirty="0" smtClean="0"/>
              <a:t>Čtvrtina </a:t>
            </a:r>
            <a:r>
              <a:rPr lang="cs-CZ" b="1" dirty="0"/>
              <a:t>učitelů považuje rozsah realizace dopravní výchovy na své škole za </a:t>
            </a:r>
            <a:r>
              <a:rPr lang="cs-CZ" b="1" dirty="0" smtClean="0"/>
              <a:t>nedostatečný.</a:t>
            </a:r>
            <a:endParaRPr lang="cs-CZ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1777222595"/>
              </p:ext>
            </p:extLst>
          </p:nvPr>
        </p:nvGraphicFramePr>
        <p:xfrm>
          <a:off x="1205545" y="1425844"/>
          <a:ext cx="9780910" cy="330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348353" y="4544970"/>
            <a:ext cx="27664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cs-CZ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Pozn.: názory ředitelů škol</a:t>
            </a:r>
          </a:p>
        </p:txBody>
      </p:sp>
    </p:spTree>
    <p:extLst>
      <p:ext uri="{BB962C8B-B14F-4D97-AF65-F5344CB8AC3E}">
        <p14:creationId xmlns:p14="http://schemas.microsoft.com/office/powerpoint/2010/main" val="279019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Způsoby realizace výuky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663" y="4729636"/>
            <a:ext cx="10837862" cy="1257061"/>
          </a:xfrm>
        </p:spPr>
        <p:txBody>
          <a:bodyPr>
            <a:noAutofit/>
          </a:bodyPr>
          <a:lstStyle/>
          <a:p>
            <a:pPr lvl="0" algn="just"/>
            <a:r>
              <a:rPr lang="cs-CZ" sz="1800" dirty="0"/>
              <a:t>N</a:t>
            </a:r>
            <a:r>
              <a:rPr lang="cs-CZ" sz="1800" dirty="0" smtClean="0"/>
              <a:t>a </a:t>
            </a:r>
            <a:r>
              <a:rPr lang="cs-CZ" sz="1800" dirty="0"/>
              <a:t>1. stupni ZŠ zejména </a:t>
            </a:r>
            <a:r>
              <a:rPr lang="cs-CZ" sz="1800" b="1" dirty="0"/>
              <a:t>prvouka</a:t>
            </a:r>
            <a:r>
              <a:rPr lang="cs-CZ" sz="1800" dirty="0"/>
              <a:t> (83 % škol) a </a:t>
            </a:r>
            <a:r>
              <a:rPr lang="cs-CZ" sz="1800" b="1" dirty="0"/>
              <a:t>člověk a jeho svět </a:t>
            </a:r>
            <a:r>
              <a:rPr lang="cs-CZ" sz="1800" dirty="0"/>
              <a:t>(58 % škol)</a:t>
            </a:r>
          </a:p>
          <a:p>
            <a:pPr lvl="0" algn="just"/>
            <a:r>
              <a:rPr lang="cs-CZ" sz="1800" dirty="0" smtClean="0"/>
              <a:t>Na </a:t>
            </a:r>
            <a:r>
              <a:rPr lang="cs-CZ" sz="1800" dirty="0"/>
              <a:t>2. stupni ZŠ </a:t>
            </a:r>
            <a:r>
              <a:rPr lang="cs-CZ" sz="1800" b="1" dirty="0"/>
              <a:t>výchova ke zdraví </a:t>
            </a:r>
            <a:r>
              <a:rPr lang="cs-CZ" sz="1800" dirty="0"/>
              <a:t>(64 % škol) </a:t>
            </a:r>
            <a:r>
              <a:rPr lang="cs-CZ" sz="1800" dirty="0" smtClean="0"/>
              <a:t>a </a:t>
            </a:r>
            <a:r>
              <a:rPr lang="cs-CZ" sz="1800" b="1" dirty="0"/>
              <a:t>výchova k občanství </a:t>
            </a:r>
            <a:r>
              <a:rPr lang="cs-CZ" sz="1800" dirty="0"/>
              <a:t>(57 %). </a:t>
            </a:r>
          </a:p>
          <a:p>
            <a:pPr lvl="0" algn="just"/>
            <a:r>
              <a:rPr lang="cs-CZ" sz="1800" dirty="0" smtClean="0"/>
              <a:t>Z </a:t>
            </a:r>
            <a:r>
              <a:rPr lang="cs-CZ" sz="1800" dirty="0"/>
              <a:t>dalších forem vzdělávání je častěji využívána </a:t>
            </a:r>
            <a:r>
              <a:rPr lang="cs-CZ" sz="1800" b="1" dirty="0"/>
              <a:t>výuka na dopravním hřišti, účast žáků v dopravních soutěžích a spolupráce s externími partnery</a:t>
            </a:r>
            <a:r>
              <a:rPr lang="cs-CZ" sz="1800" dirty="0"/>
              <a:t> v oblasti dopravy (např. besedy, kurzy apod.).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849466" y="4178069"/>
            <a:ext cx="27664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cs-CZ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Pozn.: názory ředitelů škol</a:t>
            </a: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1257238882"/>
              </p:ext>
            </p:extLst>
          </p:nvPr>
        </p:nvGraphicFramePr>
        <p:xfrm>
          <a:off x="1779723" y="1416793"/>
          <a:ext cx="8632555" cy="293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795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349673" y="1431636"/>
            <a:ext cx="3842327" cy="30941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Náměty ke zlepšení výuky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60510" y="1560946"/>
            <a:ext cx="3491345" cy="4359563"/>
          </a:xfrm>
        </p:spPr>
        <p:txBody>
          <a:bodyPr>
            <a:noAutofit/>
          </a:bodyPr>
          <a:lstStyle/>
          <a:p>
            <a:pPr lvl="0"/>
            <a:r>
              <a:rPr lang="cs-CZ" sz="1800" dirty="0" smtClean="0"/>
              <a:t>Průřezové uchopení dopravní výchovy </a:t>
            </a:r>
            <a:r>
              <a:rPr lang="cs-CZ" sz="1800" dirty="0"/>
              <a:t>v různých předmětech není tou formou realizace dopravní výchovy, kterou by většina učitelů považovala za </a:t>
            </a:r>
            <a:r>
              <a:rPr lang="cs-CZ" sz="1800" dirty="0" smtClean="0"/>
              <a:t>nejvhodnější.</a:t>
            </a:r>
            <a:endParaRPr lang="cs-CZ" sz="1800" dirty="0"/>
          </a:p>
          <a:p>
            <a:pPr lvl="0"/>
            <a:r>
              <a:rPr lang="cs-CZ" sz="1800" b="1" dirty="0"/>
              <a:t>U</a:t>
            </a:r>
            <a:r>
              <a:rPr lang="cs-CZ" sz="1800" b="1" dirty="0" smtClean="0"/>
              <a:t>čitelé </a:t>
            </a:r>
            <a:r>
              <a:rPr lang="cs-CZ" sz="1800" b="1" dirty="0"/>
              <a:t>nejčastěji preferují více prakticky orientovanou výuku – návštěvy žáků na dopravním hřišti, projekty </a:t>
            </a:r>
            <a:r>
              <a:rPr lang="cs-CZ" sz="1800" b="1" dirty="0" smtClean="0"/>
              <a:t>a </a:t>
            </a:r>
            <a:r>
              <a:rPr lang="cs-CZ" sz="1800" b="1" dirty="0"/>
              <a:t>besedy </a:t>
            </a:r>
            <a:r>
              <a:rPr lang="cs-CZ" sz="1800" b="1" dirty="0" smtClean="0"/>
              <a:t/>
            </a:r>
            <a:br>
              <a:rPr lang="cs-CZ" sz="1800" b="1" dirty="0" smtClean="0"/>
            </a:br>
            <a:r>
              <a:rPr lang="cs-CZ" sz="1800" b="1" dirty="0" smtClean="0"/>
              <a:t>s externími partnery.</a:t>
            </a:r>
            <a:endParaRPr lang="cs-CZ" sz="1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89891" y="5802032"/>
            <a:ext cx="27664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cs-CZ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Pozn.: názory učitelů</a:t>
            </a: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3732360241"/>
              </p:ext>
            </p:extLst>
          </p:nvPr>
        </p:nvGraphicFramePr>
        <p:xfrm>
          <a:off x="982662" y="1347742"/>
          <a:ext cx="7477848" cy="4638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35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učitelů a ředitelů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330728" y="5184833"/>
            <a:ext cx="27664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cs-CZ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Pozn.: názory ředitelů škol</a:t>
            </a: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2745289505"/>
              </p:ext>
            </p:extLst>
          </p:nvPr>
        </p:nvGraphicFramePr>
        <p:xfrm>
          <a:off x="1330728" y="1647190"/>
          <a:ext cx="9530544" cy="3848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223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Odborný rozvoj </a:t>
            </a:r>
            <a:r>
              <a:rPr lang="cs-CZ" dirty="0"/>
              <a:t>učitelů a ředitelů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663" y="4886037"/>
            <a:ext cx="10837862" cy="962115"/>
          </a:xfrm>
          <a:solidFill>
            <a:schemeClr val="accent2"/>
          </a:solidFill>
        </p:spPr>
        <p:txBody>
          <a:bodyPr anchor="ctr">
            <a:noAutofit/>
          </a:bodyPr>
          <a:lstStyle/>
          <a:p>
            <a:pPr marL="0" lvl="0" indent="0" algn="ctr">
              <a:buNone/>
            </a:pPr>
            <a:r>
              <a:rPr lang="cs-CZ" i="1" dirty="0" smtClean="0">
                <a:solidFill>
                  <a:schemeClr val="bg1"/>
                </a:solidFill>
              </a:rPr>
              <a:t>Názory </a:t>
            </a:r>
            <a:r>
              <a:rPr lang="cs-CZ" i="1" dirty="0">
                <a:solidFill>
                  <a:schemeClr val="bg1"/>
                </a:solidFill>
              </a:rPr>
              <a:t>ředitelů i učitelů ukazují, že dopravní výchova dosud není metodicky dostatečně ukotvena ve vzdělávacím procesu škol, což potvrzuje také převažující způsob prohlubování či rozšiřování odbornosti učitelů v tématu dopravní </a:t>
            </a:r>
            <a:r>
              <a:rPr lang="cs-CZ" i="1" dirty="0" smtClean="0">
                <a:solidFill>
                  <a:schemeClr val="bg1"/>
                </a:solidFill>
              </a:rPr>
              <a:t>výchovy.</a:t>
            </a:r>
            <a:endParaRPr lang="cs-CZ" i="1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359938" y="4271909"/>
            <a:ext cx="27664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cs-CZ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Pozn.: názory učitelů a ředitelů</a:t>
            </a: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2335488055"/>
              </p:ext>
            </p:extLst>
          </p:nvPr>
        </p:nvGraphicFramePr>
        <p:xfrm>
          <a:off x="1468582" y="1607290"/>
          <a:ext cx="9254836" cy="2955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1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8349673" y="909044"/>
            <a:ext cx="3842327" cy="50735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Náměty žáků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53366" y="1003992"/>
            <a:ext cx="3262393" cy="4886318"/>
          </a:xfrm>
        </p:spPr>
        <p:txBody>
          <a:bodyPr>
            <a:noAutofit/>
          </a:bodyPr>
          <a:lstStyle/>
          <a:p>
            <a:pPr lvl="0"/>
            <a:r>
              <a:rPr lang="cs-CZ" dirty="0" smtClean="0">
                <a:solidFill>
                  <a:schemeClr val="bg1"/>
                </a:solidFill>
              </a:rPr>
              <a:t>Obdobný </a:t>
            </a:r>
            <a:r>
              <a:rPr lang="cs-CZ" dirty="0">
                <a:solidFill>
                  <a:schemeClr val="bg1"/>
                </a:solidFill>
              </a:rPr>
              <a:t>pohled učitelů - možnost častějších návštěv žáků na dopravním hřišti 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a </a:t>
            </a:r>
            <a:r>
              <a:rPr lang="cs-CZ" dirty="0">
                <a:solidFill>
                  <a:schemeClr val="bg1"/>
                </a:solidFill>
              </a:rPr>
              <a:t>kvalitnější nabídka externě zajišťovaných </a:t>
            </a:r>
            <a:r>
              <a:rPr lang="cs-CZ" dirty="0" smtClean="0">
                <a:solidFill>
                  <a:schemeClr val="bg1"/>
                </a:solidFill>
              </a:rPr>
              <a:t>akcí.</a:t>
            </a:r>
            <a:endParaRPr lang="cs-CZ" dirty="0">
              <a:solidFill>
                <a:schemeClr val="bg1"/>
              </a:solidFill>
            </a:endParaRPr>
          </a:p>
          <a:p>
            <a:pPr lvl="0"/>
            <a:r>
              <a:rPr lang="cs-CZ" dirty="0">
                <a:solidFill>
                  <a:schemeClr val="bg1"/>
                </a:solidFill>
              </a:rPr>
              <a:t>N</a:t>
            </a:r>
            <a:r>
              <a:rPr lang="cs-CZ" dirty="0" smtClean="0">
                <a:solidFill>
                  <a:schemeClr val="bg1"/>
                </a:solidFill>
              </a:rPr>
              <a:t>ejčastěji </a:t>
            </a:r>
            <a:r>
              <a:rPr lang="cs-CZ" dirty="0">
                <a:solidFill>
                  <a:schemeClr val="bg1"/>
                </a:solidFill>
              </a:rPr>
              <a:t>zmiňovaným námětem pro zlepšení realizace dopravní výchovy je ovšem </a:t>
            </a:r>
            <a:r>
              <a:rPr lang="cs-CZ" b="1" dirty="0">
                <a:solidFill>
                  <a:schemeClr val="bg1"/>
                </a:solidFill>
              </a:rPr>
              <a:t>širší časový prostor věnovaný výuce témat dopravní výchovy</a:t>
            </a:r>
            <a:r>
              <a:rPr lang="cs-CZ" dirty="0">
                <a:solidFill>
                  <a:schemeClr val="bg1"/>
                </a:solidFill>
              </a:rPr>
              <a:t>. </a:t>
            </a:r>
          </a:p>
          <a:p>
            <a:pPr lvl="0"/>
            <a:r>
              <a:rPr lang="cs-CZ" dirty="0" smtClean="0">
                <a:solidFill>
                  <a:schemeClr val="bg1"/>
                </a:solidFill>
              </a:rPr>
              <a:t>Pohled </a:t>
            </a:r>
            <a:r>
              <a:rPr lang="cs-CZ" dirty="0">
                <a:solidFill>
                  <a:schemeClr val="bg1"/>
                </a:solidFill>
              </a:rPr>
              <a:t>učitelů se shoduje 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s </a:t>
            </a:r>
            <a:r>
              <a:rPr lang="cs-CZ" dirty="0">
                <a:solidFill>
                  <a:schemeClr val="bg1"/>
                </a:solidFill>
              </a:rPr>
              <a:t>pohledem žáků na to, zda by se </a:t>
            </a:r>
            <a:r>
              <a:rPr lang="cs-CZ" b="1" dirty="0">
                <a:solidFill>
                  <a:schemeClr val="bg1"/>
                </a:solidFill>
              </a:rPr>
              <a:t>tématu bezpečného chování v silničním provozu mělo ve výuce věnovat více </a:t>
            </a:r>
            <a:r>
              <a:rPr lang="cs-CZ" b="1" dirty="0" smtClean="0">
                <a:solidFill>
                  <a:schemeClr val="bg1"/>
                </a:solidFill>
              </a:rPr>
              <a:t>pozornosti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82662" y="5878866"/>
            <a:ext cx="27664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cs-CZ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Pozn.: názory žáků</a:t>
            </a: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711716774"/>
              </p:ext>
            </p:extLst>
          </p:nvPr>
        </p:nvGraphicFramePr>
        <p:xfrm>
          <a:off x="982662" y="1261066"/>
          <a:ext cx="7200444" cy="4725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926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Sebehodnocení žáků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dirty="0"/>
              <a:t>Pozitivně je možné hodnotit sebehodnocení žáků ve dvou oblastech relevantních pro dopravní výchovu: </a:t>
            </a:r>
          </a:p>
        </p:txBody>
      </p:sp>
      <p:sp>
        <p:nvSpPr>
          <p:cNvPr id="6" name="Obdélník 5"/>
          <p:cNvSpPr/>
          <p:nvPr/>
        </p:nvSpPr>
        <p:spPr>
          <a:xfrm>
            <a:off x="2425485" y="2874937"/>
            <a:ext cx="2758698" cy="23402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(a) pravidla silničního provozu, zejména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 </a:t>
            </a:r>
            <a:r>
              <a:rPr lang="cs-CZ" dirty="0"/>
              <a:t>pohledu chodce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cyklisty</a:t>
            </a:r>
          </a:p>
        </p:txBody>
      </p:sp>
      <p:sp>
        <p:nvSpPr>
          <p:cNvPr id="8" name="Obdélník 7"/>
          <p:cNvSpPr/>
          <p:nvPr/>
        </p:nvSpPr>
        <p:spPr>
          <a:xfrm>
            <a:off x="7036231" y="2874937"/>
            <a:ext cx="2758698" cy="23402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(b) první pomoc zraněnému člověku nebo člověku v bezvědomí </a:t>
            </a:r>
          </a:p>
        </p:txBody>
      </p:sp>
    </p:spTree>
    <p:extLst>
      <p:ext uri="{BB962C8B-B14F-4D97-AF65-F5344CB8AC3E}">
        <p14:creationId xmlns:p14="http://schemas.microsoft.com/office/powerpoint/2010/main" val="95255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Vlastní 107">
      <a:dk1>
        <a:sysClr val="windowText" lastClr="000000"/>
      </a:dk1>
      <a:lt1>
        <a:sysClr val="window" lastClr="FFFFFF"/>
      </a:lt1>
      <a:dk2>
        <a:srgbClr val="0073CF"/>
      </a:dk2>
      <a:lt2>
        <a:srgbClr val="C60C30"/>
      </a:lt2>
      <a:accent1>
        <a:srgbClr val="0073CF"/>
      </a:accent1>
      <a:accent2>
        <a:srgbClr val="C60C30"/>
      </a:accent2>
      <a:accent3>
        <a:srgbClr val="9A9B9C"/>
      </a:accent3>
      <a:accent4>
        <a:srgbClr val="FEB729"/>
      </a:accent4>
      <a:accent5>
        <a:srgbClr val="A3502B"/>
      </a:accent5>
      <a:accent6>
        <a:srgbClr val="00A650"/>
      </a:accent6>
      <a:hlink>
        <a:srgbClr val="0073CF"/>
      </a:hlink>
      <a:folHlink>
        <a:srgbClr val="C60C30"/>
      </a:folHlink>
    </a:clrScheme>
    <a:fontScheme name="Vlastní 209">
      <a:majorFont>
        <a:latin typeface="Crimson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85FAA25C5AEA040A784FFFF09F74BA8" ma:contentTypeVersion="8" ma:contentTypeDescription="Vytvoří nový dokument" ma:contentTypeScope="" ma:versionID="fd51e24eab17b890fc75cccf7f906708">
  <xsd:schema xmlns:xsd="http://www.w3.org/2001/XMLSchema" xmlns:xs="http://www.w3.org/2001/XMLSchema" xmlns:p="http://schemas.microsoft.com/office/2006/metadata/properties" xmlns:ns3="2b46fcca-d3fe-4b05-9ab5-33ddbf689e32" targetNamespace="http://schemas.microsoft.com/office/2006/metadata/properties" ma:root="true" ma:fieldsID="caf542e2f314c0b47bcaf63869bc1450" ns3:_="">
    <xsd:import namespace="2b46fcca-d3fe-4b05-9ab5-33ddbf689e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6fcca-d3fe-4b05-9ab5-33ddbf689e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FB207A-800D-41A9-92E8-2F61C03B1A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F23787-2843-4332-872D-55CA278A823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2b46fcca-d3fe-4b05-9ab5-33ddbf689e32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887C815-3D23-49E7-88A7-A3F60A90CF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46fcca-d3fe-4b05-9ab5-33ddbf689e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13294</TotalTime>
  <Words>578</Words>
  <Application>Microsoft Office PowerPoint</Application>
  <PresentationFormat>Širokoúhlá obrazovka</PresentationFormat>
  <Paragraphs>73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Times New Roman</vt:lpstr>
      <vt:lpstr>Segoe UI</vt:lpstr>
      <vt:lpstr>Arial</vt:lpstr>
      <vt:lpstr>Calibri</vt:lpstr>
      <vt:lpstr>Segoe UI Semibold</vt:lpstr>
      <vt:lpstr>Motiv Office</vt:lpstr>
      <vt:lpstr>Vzdělávání v tématech bezpečnosti v dopravě</vt:lpstr>
      <vt:lpstr>Tematické šetření ve školním roce 2018/2019</vt:lpstr>
      <vt:lpstr>Organizace výuky</vt:lpstr>
      <vt:lpstr>Způsoby realizace výuky</vt:lpstr>
      <vt:lpstr>Náměty ke zlepšení výuky</vt:lpstr>
      <vt:lpstr>Požadavky učitelů a ředitelů</vt:lpstr>
      <vt:lpstr>Odborný rozvoj učitelů a ředitelů</vt:lpstr>
      <vt:lpstr>Náměty žáků</vt:lpstr>
      <vt:lpstr>Sebehodnocení žáků</vt:lpstr>
      <vt:lpstr>Sebehodnocení žáků</vt:lpstr>
      <vt:lpstr>Sebehodnocení žáků</vt:lpstr>
      <vt:lpstr>Sebehodnocení žáků</vt:lpstr>
      <vt:lpstr>Znalosti žáků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Marek Anděl</dc:creator>
  <cp:lastModifiedBy>Stuchlíková Judita Mgr.</cp:lastModifiedBy>
  <cp:revision>675</cp:revision>
  <dcterms:created xsi:type="dcterms:W3CDTF">2017-11-10T14:13:41Z</dcterms:created>
  <dcterms:modified xsi:type="dcterms:W3CDTF">2019-10-08T14:18:59Z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0x010100C85FAA25C5AEA040A784FFFF09F74BA8</vt:lpwstr>
  </property>
</Properties>
</file>